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microsoft.com/office/2006/relationships/ui/userCustomization" Target="userCustomization/customUI.xml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60" r:id="rId4"/>
  </p:sldMasterIdLst>
  <p:notesMasterIdLst>
    <p:notesMasterId r:id="rId14"/>
  </p:notesMasterIdLst>
  <p:handoutMasterIdLst>
    <p:handoutMasterId r:id="rId15"/>
  </p:handoutMasterIdLst>
  <p:sldIdLst>
    <p:sldId id="315" r:id="rId5"/>
    <p:sldId id="324" r:id="rId6"/>
    <p:sldId id="325" r:id="rId7"/>
    <p:sldId id="326" r:id="rId8"/>
    <p:sldId id="327" r:id="rId9"/>
    <p:sldId id="328" r:id="rId10"/>
    <p:sldId id="331" r:id="rId11"/>
    <p:sldId id="337" r:id="rId12"/>
    <p:sldId id="354" r:id="rId13"/>
  </p:sldIdLst>
  <p:sldSz cx="9144000" cy="6858000" type="screen4x3"/>
  <p:notesSz cx="6877050" cy="10002838"/>
  <p:defaultTextStyle>
    <a:defPPr>
      <a:defRPr lang="en-US"/>
    </a:defPPr>
    <a:lvl1pPr marL="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80">
          <p15:clr>
            <a:srgbClr val="A4A3A4"/>
          </p15:clr>
        </p15:guide>
        <p15:guide id="2" orient="horz" pos="4069">
          <p15:clr>
            <a:srgbClr val="A4A3A4"/>
          </p15:clr>
        </p15:guide>
        <p15:guide id="3" orient="horz" pos="3256">
          <p15:clr>
            <a:srgbClr val="A4A3A4"/>
          </p15:clr>
        </p15:guide>
        <p15:guide id="4" orient="horz" pos="3474">
          <p15:clr>
            <a:srgbClr val="A4A3A4"/>
          </p15:clr>
        </p15:guide>
        <p15:guide id="5" orient="horz" pos="3687">
          <p15:clr>
            <a:srgbClr val="A4A3A4"/>
          </p15:clr>
        </p15:guide>
        <p15:guide id="6" pos="4728">
          <p15:clr>
            <a:srgbClr val="A4A3A4"/>
          </p15:clr>
        </p15:guide>
        <p15:guide id="7" pos="2515">
          <p15:clr>
            <a:srgbClr val="A4A3A4"/>
          </p15:clr>
        </p15:guide>
        <p15:guide id="8" pos="113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1">
          <p15:clr>
            <a:srgbClr val="A4A3A4"/>
          </p15:clr>
        </p15:guide>
        <p15:guide id="2" pos="216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F2FC"/>
    <a:srgbClr val="3399FF"/>
    <a:srgbClr val="FFFFFF"/>
    <a:srgbClr val="004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7E5F81B-B57D-4800-8E8F-8E96741CC982}" styleName="Mettler Toledo &gt; Green Table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512FF0-2B18-46AF-9A1B-3A70A708474B}" styleName="Mettler Toledo &gt; Green Tab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0366" autoAdjust="0"/>
    <p:restoredTop sz="85327" autoAdjust="0"/>
  </p:normalViewPr>
  <p:slideViewPr>
    <p:cSldViewPr snapToGrid="0" snapToObjects="1" showGuides="1">
      <p:cViewPr varScale="1">
        <p:scale>
          <a:sx n="58" d="100"/>
          <a:sy n="58" d="100"/>
        </p:scale>
        <p:origin x="1002" y="72"/>
      </p:cViewPr>
      <p:guideLst>
        <p:guide orient="horz" pos="3880"/>
        <p:guide orient="horz" pos="4069"/>
        <p:guide orient="horz" pos="3256"/>
        <p:guide orient="horz" pos="3474"/>
        <p:guide orient="horz" pos="3687"/>
        <p:guide pos="4728"/>
        <p:guide pos="2515"/>
        <p:guide pos="11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90" d="100"/>
          <a:sy n="90" d="100"/>
        </p:scale>
        <p:origin x="-3726" y="-126"/>
      </p:cViewPr>
      <p:guideLst>
        <p:guide orient="horz" pos="3151"/>
        <p:guide pos="216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45745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51" tIns="48225" rIns="96451" bIns="48225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25033" y="4751348"/>
            <a:ext cx="5018567" cy="4501277"/>
          </a:xfrm>
          <a:prstGeom prst="rect">
            <a:avLst/>
          </a:prstGeom>
        </p:spPr>
        <p:txBody>
          <a:bodyPr vert="horz" lIns="96451" tIns="48225" rIns="96451" bIns="48225" rtlCol="0">
            <a:normAutofit/>
          </a:bodyPr>
          <a:lstStyle/>
          <a:p>
            <a:pPr lvl="0"/>
            <a:r>
              <a:rPr lang="en-US" dirty="0" err="1"/>
              <a:t>Textmasterformate</a:t>
            </a:r>
            <a:r>
              <a:rPr lang="en-US" dirty="0"/>
              <a:t> </a:t>
            </a:r>
            <a:r>
              <a:rPr lang="en-US" dirty="0" err="1"/>
              <a:t>durch</a:t>
            </a:r>
            <a:r>
              <a:rPr lang="en-US" dirty="0"/>
              <a:t>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836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Andre added</a:t>
            </a:r>
            <a:r>
              <a:rPr lang="en-US" altLang="en-US" baseline="0" dirty="0"/>
              <a:t> clever key mapping ( after trying it </a:t>
            </a:r>
            <a:r>
              <a:rPr lang="en-US" altLang="en-US" baseline="0"/>
              <a:t>out I liked it and  </a:t>
            </a:r>
            <a:r>
              <a:rPr lang="en-US" altLang="en-US" baseline="0" dirty="0"/>
              <a:t>thought it must </a:t>
            </a:r>
            <a:r>
              <a:rPr lang="en-US" altLang="en-US" baseline="0"/>
              <a:t>be mentioned </a:t>
            </a:r>
            <a:r>
              <a:rPr lang="en-US" altLang="en-US" baseline="0">
                <a:sym typeface="Wingdings" panose="05000000000000000000" pitchFamily="2" charset="2"/>
              </a:rPr>
              <a:t></a:t>
            </a:r>
            <a:r>
              <a:rPr lang="en-US" altLang="en-US" baseline="0"/>
              <a:t>)</a:t>
            </a:r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de-CH" altLang="en-US" dirty="0"/>
              <a:t>Tony: </a:t>
            </a:r>
          </a:p>
          <a:p>
            <a:r>
              <a:rPr lang="de-CH" altLang="en-US" dirty="0"/>
              <a:t>Check </a:t>
            </a:r>
            <a:r>
              <a:rPr lang="de-CH" altLang="en-US" dirty="0" err="1"/>
              <a:t>feature</a:t>
            </a:r>
            <a:r>
              <a:rPr lang="de-CH" altLang="en-US" dirty="0"/>
              <a:t> </a:t>
            </a:r>
            <a:r>
              <a:rPr lang="de-CH" altLang="en-US" dirty="0" err="1"/>
              <a:t>automatiacally</a:t>
            </a:r>
            <a:r>
              <a:rPr lang="de-CH" altLang="en-US" dirty="0"/>
              <a:t> </a:t>
            </a:r>
            <a:r>
              <a:rPr lang="de-CH" altLang="en-US" dirty="0" err="1"/>
              <a:t>identify</a:t>
            </a:r>
            <a:r>
              <a:rPr lang="de-CH" altLang="en-US" dirty="0"/>
              <a:t> </a:t>
            </a:r>
            <a:r>
              <a:rPr lang="de-CH" altLang="en-US" dirty="0" err="1"/>
              <a:t>loaded</a:t>
            </a:r>
            <a:r>
              <a:rPr lang="de-CH" altLang="en-US" dirty="0"/>
              <a:t> </a:t>
            </a:r>
            <a:r>
              <a:rPr lang="de-CH" altLang="en-US" dirty="0" err="1"/>
              <a:t>label</a:t>
            </a:r>
            <a:r>
              <a:rPr lang="de-CH" altLang="en-US" dirty="0"/>
              <a:t> </a:t>
            </a:r>
            <a:r>
              <a:rPr lang="de-CH" altLang="en-US" dirty="0" err="1"/>
              <a:t>size</a:t>
            </a:r>
            <a:r>
              <a:rPr lang="de-CH" altLang="en-US" dirty="0"/>
              <a:t>: </a:t>
            </a:r>
            <a:r>
              <a:rPr lang="de-CH" altLang="en-US" dirty="0" err="1"/>
              <a:t>gap</a:t>
            </a:r>
            <a:r>
              <a:rPr lang="de-CH" altLang="en-US" dirty="0"/>
              <a:t> </a:t>
            </a:r>
            <a:r>
              <a:rPr lang="de-CH" altLang="en-US" dirty="0" err="1"/>
              <a:t>between</a:t>
            </a:r>
            <a:r>
              <a:rPr lang="de-CH" altLang="en-US" dirty="0"/>
              <a:t> </a:t>
            </a:r>
            <a:r>
              <a:rPr lang="de-CH" altLang="en-US" dirty="0" err="1"/>
              <a:t>labels</a:t>
            </a:r>
            <a:r>
              <a:rPr lang="de-CH" altLang="en-US" baseline="0" dirty="0"/>
              <a:t> </a:t>
            </a:r>
            <a:r>
              <a:rPr lang="de-CH" altLang="en-US" baseline="0" dirty="0" err="1"/>
              <a:t>or</a:t>
            </a:r>
            <a:r>
              <a:rPr lang="de-CH" altLang="en-US" baseline="0" dirty="0"/>
              <a:t> </a:t>
            </a:r>
            <a:r>
              <a:rPr lang="de-CH" altLang="en-US" baseline="0" dirty="0" err="1"/>
              <a:t>size</a:t>
            </a:r>
            <a:r>
              <a:rPr lang="de-CH" altLang="en-US" baseline="0" dirty="0"/>
              <a:t> </a:t>
            </a:r>
            <a:r>
              <a:rPr lang="de-CH" altLang="en-US" baseline="0" dirty="0" err="1"/>
              <a:t>and</a:t>
            </a:r>
            <a:r>
              <a:rPr lang="de-CH" altLang="en-US" baseline="0" dirty="0"/>
              <a:t> </a:t>
            </a:r>
            <a:r>
              <a:rPr lang="de-CH" altLang="en-US" baseline="0" dirty="0" err="1"/>
              <a:t>which</a:t>
            </a:r>
            <a:r>
              <a:rPr lang="de-CH" altLang="en-US" baseline="0" dirty="0"/>
              <a:t> </a:t>
            </a:r>
            <a:r>
              <a:rPr lang="de-CH" altLang="en-US" baseline="0" dirty="0" err="1"/>
              <a:t>size</a:t>
            </a:r>
            <a:r>
              <a:rPr lang="de-CH" altLang="en-US" baseline="0" dirty="0"/>
              <a:t> </a:t>
            </a:r>
            <a:r>
              <a:rPr lang="de-CH" altLang="en-US" baseline="0" dirty="0" err="1"/>
              <a:t>and</a:t>
            </a:r>
            <a:r>
              <a:rPr lang="de-CH" altLang="en-US" baseline="0" dirty="0"/>
              <a:t> </a:t>
            </a:r>
            <a:r>
              <a:rPr lang="de-CH" altLang="en-US" baseline="0" dirty="0" err="1"/>
              <a:t>how</a:t>
            </a:r>
            <a:r>
              <a:rPr lang="de-CH" altLang="en-US" baseline="0" dirty="0"/>
              <a:t> </a:t>
            </a:r>
            <a:r>
              <a:rPr lang="de-CH" altLang="en-US" baseline="0" dirty="0" err="1"/>
              <a:t>to</a:t>
            </a:r>
            <a:r>
              <a:rPr lang="de-CH" altLang="en-US" baseline="0" dirty="0"/>
              <a:t> </a:t>
            </a:r>
            <a:r>
              <a:rPr lang="de-CH" altLang="en-US" baseline="0" dirty="0" err="1"/>
              <a:t>trigger</a:t>
            </a:r>
            <a:r>
              <a:rPr lang="de-CH" altLang="en-US" baseline="0" dirty="0"/>
              <a:t>?</a:t>
            </a:r>
            <a:endParaRPr lang="de-CH" altLang="en-US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altLang="en-US" dirty="0"/>
              <a:t>Check </a:t>
            </a:r>
            <a:r>
              <a:rPr lang="de-CH" altLang="en-US" dirty="0" err="1"/>
              <a:t>edge</a:t>
            </a:r>
            <a:r>
              <a:rPr lang="de-CH" altLang="en-US" dirty="0"/>
              <a:t> </a:t>
            </a:r>
            <a:r>
              <a:rPr lang="de-CH" altLang="en-US" dirty="0" err="1"/>
              <a:t>to</a:t>
            </a:r>
            <a:r>
              <a:rPr lang="de-CH" altLang="en-US" baseline="0" dirty="0"/>
              <a:t> </a:t>
            </a:r>
            <a:r>
              <a:rPr lang="de-CH" altLang="en-US" baseline="0" dirty="0" err="1"/>
              <a:t>edge</a:t>
            </a:r>
            <a:r>
              <a:rPr lang="de-CH" altLang="en-US" baseline="0" dirty="0"/>
              <a:t> </a:t>
            </a:r>
            <a:r>
              <a:rPr lang="de-CH" altLang="en-US" baseline="0" dirty="0" err="1"/>
              <a:t>and</a:t>
            </a:r>
            <a:r>
              <a:rPr lang="de-CH" altLang="en-US" baseline="0" dirty="0"/>
              <a:t> top </a:t>
            </a:r>
            <a:r>
              <a:rPr lang="de-CH" altLang="en-US" baseline="0" dirty="0" err="1"/>
              <a:t>to</a:t>
            </a:r>
            <a:r>
              <a:rPr lang="de-CH" altLang="en-US" baseline="0" dirty="0"/>
              <a:t> </a:t>
            </a:r>
            <a:r>
              <a:rPr lang="de-CH" altLang="en-US" baseline="0" dirty="0" err="1"/>
              <a:t>bottome</a:t>
            </a:r>
            <a:r>
              <a:rPr lang="de-CH" altLang="en-US" baseline="0" dirty="0"/>
              <a:t> </a:t>
            </a:r>
            <a:r>
              <a:rPr lang="de-CH" altLang="en-US" baseline="0" dirty="0" err="1"/>
              <a:t>printing</a:t>
            </a:r>
            <a:endParaRPr lang="en-US" altLang="en-US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i="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CH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1065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de-CH" altLang="en-US" dirty="0" err="1"/>
              <a:t>Adhoc</a:t>
            </a:r>
            <a:endParaRPr lang="de-CH" altLang="en-US" dirty="0"/>
          </a:p>
          <a:p>
            <a:r>
              <a:rPr lang="de-CH" altLang="en-US" dirty="0"/>
              <a:t>Write </a:t>
            </a:r>
            <a:r>
              <a:rPr lang="de-CH" altLang="en-US" dirty="0" err="1"/>
              <a:t>more</a:t>
            </a:r>
            <a:r>
              <a:rPr lang="de-CH" altLang="en-US" dirty="0"/>
              <a:t> </a:t>
            </a:r>
            <a:r>
              <a:rPr lang="de-CH" altLang="en-US" dirty="0" err="1"/>
              <a:t>reports</a:t>
            </a:r>
            <a:endParaRPr lang="de-CH" altLang="en-US" dirty="0"/>
          </a:p>
          <a:p>
            <a:r>
              <a:rPr lang="de-CH" altLang="en-US" dirty="0"/>
              <a:t>Check </a:t>
            </a:r>
            <a:r>
              <a:rPr lang="de-CH" altLang="en-US" dirty="0" err="1"/>
              <a:t>printer</a:t>
            </a:r>
            <a:r>
              <a:rPr lang="de-CH" altLang="en-US" dirty="0"/>
              <a:t> </a:t>
            </a:r>
            <a:r>
              <a:rPr lang="de-CH" altLang="en-US" dirty="0" err="1"/>
              <a:t>resolution</a:t>
            </a:r>
            <a:endParaRPr lang="de-CH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T: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/>
          <p:cNvSpPr>
            <a:spLocks noGrp="1"/>
          </p:cNvSpPr>
          <p:nvPr>
            <p:ph type="pic" sz="quarter" idx="10" hasCustomPrompt="1"/>
          </p:nvPr>
        </p:nvSpPr>
        <p:spPr>
          <a:xfrm>
            <a:off x="2411760" y="0"/>
            <a:ext cx="6732240" cy="2636838"/>
          </a:xfr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tIns="57600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</a:t>
            </a:r>
            <a:r>
              <a:rPr lang="en-US" dirty="0" err="1"/>
              <a:t>to</a:t>
            </a:r>
            <a:r>
              <a:rPr lang="en-US" dirty="0"/>
              <a:t> </a:t>
            </a:r>
            <a:r>
              <a:rPr lang="en-US" dirty="0" err="1"/>
              <a:t>add</a:t>
            </a:r>
            <a:r>
              <a:rPr lang="en-US" dirty="0"/>
              <a:t> </a:t>
            </a:r>
            <a:r>
              <a:rPr lang="en-US" dirty="0" err="1"/>
              <a:t>picture</a:t>
            </a:r>
            <a:r>
              <a:rPr lang="en-US" dirty="0"/>
              <a:t>…</a:t>
            </a:r>
          </a:p>
        </p:txBody>
      </p:sp>
      <p:sp>
        <p:nvSpPr>
          <p:cNvPr id="6" name="Rectangle 37"/>
          <p:cNvSpPr>
            <a:spLocks noChangeArrowheads="1"/>
          </p:cNvSpPr>
          <p:nvPr userDrawn="1"/>
        </p:nvSpPr>
        <p:spPr bwMode="gray">
          <a:xfrm>
            <a:off x="-1" y="0"/>
            <a:ext cx="2411761" cy="6166022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98000">
                <a:schemeClr val="bg1"/>
              </a:gs>
              <a:gs pos="58000">
                <a:schemeClr val="bg2"/>
              </a:gs>
            </a:gsLst>
            <a:lin ang="5400000" scaled="1"/>
          </a:gradFill>
          <a:ln>
            <a:noFill/>
          </a:ln>
          <a:effectLst/>
        </p:spPr>
        <p:txBody>
          <a:bodyPr wrap="none" lIns="0" tIns="0" rIns="72000" bIns="0" anchor="ctr"/>
          <a:lstStyle/>
          <a:p>
            <a:pPr algn="ctr"/>
            <a:endParaRPr lang="en-US">
              <a:solidFill>
                <a:srgbClr val="6BD2FF"/>
              </a:solidFill>
            </a:endParaRPr>
          </a:p>
        </p:txBody>
      </p:sp>
      <p:sp>
        <p:nvSpPr>
          <p:cNvPr id="2" name="Titel"/>
          <p:cNvSpPr>
            <a:spLocks noGrp="1"/>
          </p:cNvSpPr>
          <p:nvPr>
            <p:ph type="ctrTitle" hasCustomPrompt="1"/>
          </p:nvPr>
        </p:nvSpPr>
        <p:spPr>
          <a:xfrm>
            <a:off x="2699792" y="2852936"/>
            <a:ext cx="6200120" cy="597686"/>
          </a:xfrm>
        </p:spPr>
        <p:txBody>
          <a:bodyPr anchor="b"/>
          <a:lstStyle>
            <a:lvl1pPr algn="l">
              <a:lnSpc>
                <a:spcPts val="3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title…</a:t>
            </a:r>
          </a:p>
        </p:txBody>
      </p:sp>
      <p:sp>
        <p:nvSpPr>
          <p:cNvPr id="3" name="Untertitel"/>
          <p:cNvSpPr>
            <a:spLocks noGrp="1"/>
          </p:cNvSpPr>
          <p:nvPr>
            <p:ph type="subTitle" idx="1" hasCustomPrompt="1"/>
          </p:nvPr>
        </p:nvSpPr>
        <p:spPr>
          <a:xfrm>
            <a:off x="395289" y="1988840"/>
            <a:ext cx="1966312" cy="692581"/>
          </a:xfrm>
        </p:spPr>
        <p:txBody>
          <a:bodyPr rIns="72000" anchor="b"/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place,</a:t>
            </a:r>
            <a:br>
              <a:rPr lang="en-US" dirty="0"/>
            </a:br>
            <a:r>
              <a:rPr lang="en-US" dirty="0"/>
              <a:t>date/author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9792" y="3400223"/>
            <a:ext cx="6200121" cy="964882"/>
          </a:xfrm>
        </p:spPr>
        <p:txBody>
          <a:bodyPr/>
          <a:lstStyle>
            <a:lvl1pPr marL="0" indent="0">
              <a:buNone/>
              <a:defRPr sz="2400"/>
            </a:lvl1pPr>
            <a:lvl2pPr marL="0" indent="0">
              <a:buNone/>
              <a:defRPr sz="2400"/>
            </a:lvl2pPr>
            <a:lvl3pPr marL="0" indent="0">
              <a:buNone/>
              <a:defRPr sz="2400"/>
            </a:lvl3pPr>
            <a:lvl4pPr marL="0" indent="0">
              <a:buNone/>
              <a:defRPr sz="2400"/>
            </a:lvl4pPr>
            <a:lvl5pPr marL="0" indent="0"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US" dirty="0"/>
              <a:t>Click to add subtitle (optional)…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321" y="5189156"/>
            <a:ext cx="2719479" cy="166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208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T: Cover Page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2434856" y="0"/>
            <a:ext cx="6709144" cy="2635199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bg1"/>
              </a:solidFill>
            </a:endParaRPr>
          </a:p>
        </p:txBody>
      </p:sp>
      <p:sp>
        <p:nvSpPr>
          <p:cNvPr id="6" name="Rectangle 37"/>
          <p:cNvSpPr>
            <a:spLocks noChangeArrowheads="1"/>
          </p:cNvSpPr>
          <p:nvPr userDrawn="1"/>
        </p:nvSpPr>
        <p:spPr bwMode="gray">
          <a:xfrm>
            <a:off x="-1" y="0"/>
            <a:ext cx="2411761" cy="6166022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98000">
                <a:schemeClr val="bg1"/>
              </a:gs>
              <a:gs pos="58000">
                <a:schemeClr val="bg2"/>
              </a:gs>
            </a:gsLst>
            <a:lin ang="5400000" scaled="1"/>
          </a:gradFill>
          <a:ln>
            <a:noFill/>
          </a:ln>
          <a:effectLst/>
        </p:spPr>
        <p:txBody>
          <a:bodyPr wrap="none" lIns="0" tIns="0" rIns="72000" bIns="0" anchor="ctr"/>
          <a:lstStyle/>
          <a:p>
            <a:pPr algn="ctr"/>
            <a:endParaRPr lang="en-US">
              <a:solidFill>
                <a:srgbClr val="6BD2FF"/>
              </a:solidFill>
            </a:endParaRPr>
          </a:p>
        </p:txBody>
      </p:sp>
      <p:sp>
        <p:nvSpPr>
          <p:cNvPr id="2" name="Titel"/>
          <p:cNvSpPr>
            <a:spLocks noGrp="1"/>
          </p:cNvSpPr>
          <p:nvPr>
            <p:ph type="ctrTitle" hasCustomPrompt="1"/>
          </p:nvPr>
        </p:nvSpPr>
        <p:spPr>
          <a:xfrm>
            <a:off x="2699792" y="2852936"/>
            <a:ext cx="6192688" cy="597686"/>
          </a:xfrm>
        </p:spPr>
        <p:txBody>
          <a:bodyPr anchor="b"/>
          <a:lstStyle>
            <a:lvl1pPr algn="l">
              <a:lnSpc>
                <a:spcPts val="3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title…</a:t>
            </a:r>
          </a:p>
        </p:txBody>
      </p:sp>
      <p:sp>
        <p:nvSpPr>
          <p:cNvPr id="3" name="Untertitel"/>
          <p:cNvSpPr>
            <a:spLocks noGrp="1"/>
          </p:cNvSpPr>
          <p:nvPr>
            <p:ph type="subTitle" idx="1" hasCustomPrompt="1"/>
          </p:nvPr>
        </p:nvSpPr>
        <p:spPr>
          <a:xfrm>
            <a:off x="395289" y="1988840"/>
            <a:ext cx="1966312" cy="692581"/>
          </a:xfrm>
        </p:spPr>
        <p:txBody>
          <a:bodyPr rIns="72000" anchor="b"/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place,</a:t>
            </a:r>
            <a:br>
              <a:rPr lang="en-US" dirty="0"/>
            </a:br>
            <a:r>
              <a:rPr lang="en-US" dirty="0"/>
              <a:t>date/author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9792" y="3400222"/>
            <a:ext cx="6192689" cy="964882"/>
          </a:xfrm>
        </p:spPr>
        <p:txBody>
          <a:bodyPr/>
          <a:lstStyle>
            <a:lvl1pPr marL="0" indent="0">
              <a:buNone/>
              <a:defRPr sz="2400"/>
            </a:lvl1pPr>
            <a:lvl2pPr marL="0" indent="0">
              <a:buNone/>
              <a:defRPr sz="2400"/>
            </a:lvl2pPr>
            <a:lvl3pPr marL="0" indent="0">
              <a:buNone/>
              <a:defRPr sz="2400"/>
            </a:lvl3pPr>
            <a:lvl4pPr marL="0" indent="0">
              <a:buNone/>
              <a:defRPr sz="2400"/>
            </a:lvl4pPr>
            <a:lvl5pPr marL="0" indent="0"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US" dirty="0"/>
              <a:t>Click to add subtitle (optional)…</a:t>
            </a:r>
          </a:p>
        </p:txBody>
      </p:sp>
      <p:sp>
        <p:nvSpPr>
          <p:cNvPr id="10" name="Bildplatzhalt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411760" y="0"/>
            <a:ext cx="1641840" cy="2636838"/>
          </a:xfrm>
          <a:solidFill>
            <a:schemeClr val="tx2"/>
          </a:solidFill>
          <a:effectLst/>
        </p:spPr>
        <p:txBody>
          <a:bodyPr tIns="57600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</a:t>
            </a:r>
            <a:r>
              <a:rPr lang="en-US" dirty="0" err="1"/>
              <a:t>to</a:t>
            </a:r>
            <a:r>
              <a:rPr lang="en-US" dirty="0"/>
              <a:t> </a:t>
            </a:r>
            <a:r>
              <a:rPr lang="en-US" dirty="0" err="1"/>
              <a:t>add</a:t>
            </a:r>
            <a:r>
              <a:rPr lang="en-US" dirty="0"/>
              <a:t> </a:t>
            </a:r>
            <a:r>
              <a:rPr lang="en-US" dirty="0" err="1"/>
              <a:t>picture</a:t>
            </a:r>
            <a:r>
              <a:rPr lang="en-US" dirty="0"/>
              <a:t>…</a:t>
            </a:r>
          </a:p>
        </p:txBody>
      </p:sp>
      <p:sp>
        <p:nvSpPr>
          <p:cNvPr id="14" name="Bildplatzhalter 10"/>
          <p:cNvSpPr>
            <a:spLocks noGrp="1"/>
          </p:cNvSpPr>
          <p:nvPr>
            <p:ph type="pic" sz="quarter" idx="14" hasCustomPrompt="1"/>
          </p:nvPr>
        </p:nvSpPr>
        <p:spPr>
          <a:xfrm>
            <a:off x="4108560" y="0"/>
            <a:ext cx="1641840" cy="2636838"/>
          </a:xfrm>
          <a:solidFill>
            <a:schemeClr val="tx2"/>
          </a:solidFill>
          <a:effectLst/>
        </p:spPr>
        <p:txBody>
          <a:bodyPr tIns="57600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</a:t>
            </a:r>
            <a:r>
              <a:rPr lang="en-US" dirty="0" err="1"/>
              <a:t>to</a:t>
            </a:r>
            <a:r>
              <a:rPr lang="en-US" dirty="0"/>
              <a:t> </a:t>
            </a:r>
            <a:r>
              <a:rPr lang="en-US" dirty="0" err="1"/>
              <a:t>add</a:t>
            </a:r>
            <a:r>
              <a:rPr lang="en-US" dirty="0"/>
              <a:t> </a:t>
            </a:r>
            <a:r>
              <a:rPr lang="en-US" dirty="0" err="1"/>
              <a:t>picture</a:t>
            </a:r>
            <a:r>
              <a:rPr lang="en-US" dirty="0"/>
              <a:t>…</a:t>
            </a:r>
          </a:p>
        </p:txBody>
      </p:sp>
      <p:sp>
        <p:nvSpPr>
          <p:cNvPr id="15" name="Bildplatzhalter 10"/>
          <p:cNvSpPr>
            <a:spLocks noGrp="1"/>
          </p:cNvSpPr>
          <p:nvPr>
            <p:ph type="pic" sz="quarter" idx="15" hasCustomPrompt="1"/>
          </p:nvPr>
        </p:nvSpPr>
        <p:spPr>
          <a:xfrm>
            <a:off x="5805360" y="0"/>
            <a:ext cx="1641840" cy="2636838"/>
          </a:xfrm>
          <a:solidFill>
            <a:schemeClr val="tx2"/>
          </a:solidFill>
          <a:effectLst/>
        </p:spPr>
        <p:txBody>
          <a:bodyPr tIns="57600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</a:t>
            </a:r>
            <a:r>
              <a:rPr lang="en-US" dirty="0" err="1"/>
              <a:t>to</a:t>
            </a:r>
            <a:r>
              <a:rPr lang="en-US" dirty="0"/>
              <a:t> </a:t>
            </a:r>
            <a:r>
              <a:rPr lang="en-US" dirty="0" err="1"/>
              <a:t>add</a:t>
            </a:r>
            <a:r>
              <a:rPr lang="en-US" dirty="0"/>
              <a:t> </a:t>
            </a:r>
            <a:r>
              <a:rPr lang="en-US" dirty="0" err="1"/>
              <a:t>picture</a:t>
            </a:r>
            <a:r>
              <a:rPr lang="en-US" dirty="0"/>
              <a:t>…</a:t>
            </a:r>
          </a:p>
        </p:txBody>
      </p:sp>
      <p:sp>
        <p:nvSpPr>
          <p:cNvPr id="16" name="Bildplatzhalter 10"/>
          <p:cNvSpPr>
            <a:spLocks noGrp="1"/>
          </p:cNvSpPr>
          <p:nvPr>
            <p:ph type="pic" sz="quarter" idx="16" hasCustomPrompt="1"/>
          </p:nvPr>
        </p:nvSpPr>
        <p:spPr>
          <a:xfrm>
            <a:off x="7502160" y="0"/>
            <a:ext cx="1641840" cy="2636838"/>
          </a:xfrm>
          <a:solidFill>
            <a:schemeClr val="tx2"/>
          </a:solidFill>
          <a:effectLst/>
        </p:spPr>
        <p:txBody>
          <a:bodyPr tIns="57600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</a:t>
            </a:r>
            <a:r>
              <a:rPr lang="en-US" dirty="0" err="1"/>
              <a:t>to</a:t>
            </a:r>
            <a:r>
              <a:rPr lang="en-US" dirty="0"/>
              <a:t> </a:t>
            </a:r>
            <a:r>
              <a:rPr lang="en-US" dirty="0" err="1"/>
              <a:t>add</a:t>
            </a:r>
            <a:r>
              <a:rPr lang="en-US" dirty="0"/>
              <a:t> </a:t>
            </a:r>
            <a:r>
              <a:rPr lang="en-US" dirty="0" err="1"/>
              <a:t>picture</a:t>
            </a:r>
            <a:r>
              <a:rPr lang="en-US" dirty="0"/>
              <a:t>…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321" y="5189156"/>
            <a:ext cx="2719479" cy="166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821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T: Cover Page Squa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411760" y="0"/>
            <a:ext cx="4277040" cy="26369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bg1"/>
              </a:solidFill>
            </a:endParaRPr>
          </a:p>
        </p:txBody>
      </p:sp>
      <p:sp>
        <p:nvSpPr>
          <p:cNvPr id="6" name="Rectangle 37"/>
          <p:cNvSpPr>
            <a:spLocks noChangeArrowheads="1"/>
          </p:cNvSpPr>
          <p:nvPr userDrawn="1"/>
        </p:nvSpPr>
        <p:spPr bwMode="gray">
          <a:xfrm>
            <a:off x="-1" y="0"/>
            <a:ext cx="2411761" cy="6166022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98000">
                <a:schemeClr val="bg1"/>
              </a:gs>
              <a:gs pos="58000">
                <a:schemeClr val="bg2"/>
              </a:gs>
            </a:gsLst>
            <a:lin ang="5400000" scaled="1"/>
          </a:gradFill>
          <a:ln>
            <a:noFill/>
          </a:ln>
          <a:effectLst/>
        </p:spPr>
        <p:txBody>
          <a:bodyPr wrap="none" lIns="0" tIns="0" rIns="72000" bIns="0" anchor="ctr"/>
          <a:lstStyle/>
          <a:p>
            <a:pPr algn="ctr"/>
            <a:endParaRPr lang="en-US">
              <a:solidFill>
                <a:srgbClr val="6BD2FF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2433600" y="2642400"/>
            <a:ext cx="6710400" cy="4215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bg1"/>
              </a:solidFill>
            </a:endParaRPr>
          </a:p>
        </p:txBody>
      </p:sp>
      <p:sp>
        <p:nvSpPr>
          <p:cNvPr id="11" name="Bildplatzhalter 10"/>
          <p:cNvSpPr>
            <a:spLocks noGrp="1"/>
          </p:cNvSpPr>
          <p:nvPr>
            <p:ph type="pic" sz="quarter" idx="10" hasCustomPrompt="1"/>
          </p:nvPr>
        </p:nvSpPr>
        <p:spPr>
          <a:xfrm>
            <a:off x="6588224" y="0"/>
            <a:ext cx="2555775" cy="2636912"/>
          </a:xfr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tIns="57600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</a:t>
            </a:r>
            <a:r>
              <a:rPr lang="en-US" dirty="0" err="1"/>
              <a:t>to</a:t>
            </a:r>
            <a:r>
              <a:rPr lang="en-US" dirty="0"/>
              <a:t> </a:t>
            </a:r>
            <a:r>
              <a:rPr lang="en-US" dirty="0" err="1"/>
              <a:t>add</a:t>
            </a:r>
            <a:r>
              <a:rPr lang="en-US" dirty="0"/>
              <a:t> </a:t>
            </a:r>
            <a:r>
              <a:rPr lang="en-US" dirty="0" err="1"/>
              <a:t>picture</a:t>
            </a:r>
            <a:r>
              <a:rPr lang="en-US" dirty="0"/>
              <a:t>…</a:t>
            </a:r>
          </a:p>
        </p:txBody>
      </p:sp>
      <p:sp>
        <p:nvSpPr>
          <p:cNvPr id="2" name="Titel"/>
          <p:cNvSpPr>
            <a:spLocks noGrp="1"/>
          </p:cNvSpPr>
          <p:nvPr>
            <p:ph type="ctrTitle" hasCustomPrompt="1"/>
          </p:nvPr>
        </p:nvSpPr>
        <p:spPr>
          <a:xfrm>
            <a:off x="2699792" y="2836800"/>
            <a:ext cx="6192688" cy="613822"/>
          </a:xfrm>
        </p:spPr>
        <p:txBody>
          <a:bodyPr anchor="b"/>
          <a:lstStyle>
            <a:lvl1pPr algn="l">
              <a:lnSpc>
                <a:spcPts val="3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title…</a:t>
            </a:r>
          </a:p>
        </p:txBody>
      </p:sp>
      <p:sp>
        <p:nvSpPr>
          <p:cNvPr id="3" name="Untertitel"/>
          <p:cNvSpPr>
            <a:spLocks noGrp="1"/>
          </p:cNvSpPr>
          <p:nvPr>
            <p:ph type="subTitle" idx="1" hasCustomPrompt="1"/>
          </p:nvPr>
        </p:nvSpPr>
        <p:spPr>
          <a:xfrm>
            <a:off x="395289" y="1988840"/>
            <a:ext cx="1966312" cy="692581"/>
          </a:xfrm>
        </p:spPr>
        <p:txBody>
          <a:bodyPr rIns="72000" anchor="b"/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place,</a:t>
            </a:r>
            <a:br>
              <a:rPr lang="en-US" dirty="0"/>
            </a:br>
            <a:r>
              <a:rPr lang="en-US" dirty="0"/>
              <a:t>date/author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9792" y="3400223"/>
            <a:ext cx="6192689" cy="964882"/>
          </a:xfrm>
        </p:spPr>
        <p:txBody>
          <a:bodyPr/>
          <a:lstStyle>
            <a:lvl1pPr marL="0" indent="0">
              <a:buNone/>
              <a:defRPr sz="2400"/>
            </a:lvl1pPr>
            <a:lvl2pPr marL="0" indent="0">
              <a:buNone/>
              <a:defRPr sz="2400"/>
            </a:lvl2pPr>
            <a:lvl3pPr marL="0" indent="0">
              <a:buNone/>
              <a:defRPr sz="2400"/>
            </a:lvl3pPr>
            <a:lvl4pPr marL="0" indent="0">
              <a:buNone/>
              <a:defRPr sz="2400"/>
            </a:lvl4pPr>
            <a:lvl5pPr marL="0" indent="0"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US" dirty="0"/>
              <a:t>Click to add subtitle (optional)…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321" y="5189156"/>
            <a:ext cx="2719479" cy="166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746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T: 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7"/>
          <p:cNvSpPr>
            <a:spLocks noChangeArrowheads="1"/>
          </p:cNvSpPr>
          <p:nvPr userDrawn="1"/>
        </p:nvSpPr>
        <p:spPr bwMode="gray">
          <a:xfrm>
            <a:off x="0" y="0"/>
            <a:ext cx="4572000" cy="6237312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chemeClr val="bg1"/>
              </a:gs>
              <a:gs pos="70000">
                <a:schemeClr val="bg2"/>
              </a:gs>
            </a:gsLst>
            <a:lin ang="5400000" scaled="1"/>
          </a:gradFill>
          <a:ln>
            <a:noFill/>
          </a:ln>
          <a:effectLst/>
        </p:spPr>
        <p:txBody>
          <a:bodyPr wrap="none" lIns="0" tIns="0" rIns="72000" bIns="0" anchor="ctr"/>
          <a:lstStyle/>
          <a:p>
            <a:pPr algn="ctr"/>
            <a:endParaRPr lang="de-DE">
              <a:solidFill>
                <a:srgbClr val="6BD2FF"/>
              </a:solidFill>
            </a:endParaRPr>
          </a:p>
        </p:txBody>
      </p:sp>
      <p:sp>
        <p:nvSpPr>
          <p:cNvPr id="3" name="Body1"/>
          <p:cNvSpPr>
            <a:spLocks noGrp="1"/>
          </p:cNvSpPr>
          <p:nvPr>
            <p:ph type="body" idx="1" hasCustomPrompt="1"/>
          </p:nvPr>
        </p:nvSpPr>
        <p:spPr>
          <a:xfrm>
            <a:off x="4716016" y="3212976"/>
            <a:ext cx="4032697" cy="3168773"/>
          </a:xfrm>
        </p:spPr>
        <p:txBody>
          <a:bodyPr anchor="t"/>
          <a:lstStyle>
            <a:lvl1pPr marL="216000" indent="-216000"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chapter topic…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>
          <a:xfrm>
            <a:off x="395287" y="1484313"/>
            <a:ext cx="4032251" cy="1584637"/>
          </a:xfrm>
        </p:spPr>
        <p:txBody>
          <a:bodyPr/>
          <a:lstStyle>
            <a:lvl1pPr algn="r">
              <a:defRPr baseline="0"/>
            </a:lvl1pPr>
          </a:lstStyle>
          <a:p>
            <a:r>
              <a:rPr lang="en-US" noProof="0" dirty="0"/>
              <a:t>Click to add chapter name…</a:t>
            </a:r>
          </a:p>
        </p:txBody>
      </p:sp>
      <p:cxnSp>
        <p:nvCxnSpPr>
          <p:cNvPr id="10" name="Gerade Verbindung 9"/>
          <p:cNvCxnSpPr/>
          <p:nvPr userDrawn="1"/>
        </p:nvCxnSpPr>
        <p:spPr bwMode="gray">
          <a:xfrm>
            <a:off x="4716000" y="2898000"/>
            <a:ext cx="4032693" cy="8175"/>
          </a:xfrm>
          <a:prstGeom prst="line">
            <a:avLst/>
          </a:prstGeom>
          <a:ln w="12700" cap="rnd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Bildplatzhalter 7"/>
          <p:cNvSpPr>
            <a:spLocks noGrp="1"/>
          </p:cNvSpPr>
          <p:nvPr>
            <p:ph type="pic" sz="quarter" idx="11" hasCustomPrompt="1"/>
          </p:nvPr>
        </p:nvSpPr>
        <p:spPr>
          <a:xfrm>
            <a:off x="4572000" y="0"/>
            <a:ext cx="4572000" cy="2924175"/>
          </a:xfrm>
        </p:spPr>
        <p:txBody>
          <a:bodyPr tIns="86400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</a:t>
            </a:r>
            <a:r>
              <a:rPr lang="en-US" dirty="0" err="1"/>
              <a:t>to</a:t>
            </a:r>
            <a:r>
              <a:rPr lang="en-US" dirty="0"/>
              <a:t> </a:t>
            </a:r>
            <a:r>
              <a:rPr lang="en-US" dirty="0" err="1"/>
              <a:t>add</a:t>
            </a:r>
            <a:r>
              <a:rPr lang="en-US" dirty="0"/>
              <a:t> </a:t>
            </a:r>
            <a:r>
              <a:rPr lang="en-US" dirty="0" err="1"/>
              <a:t>picture</a:t>
            </a:r>
            <a:r>
              <a:rPr lang="en-US" dirty="0"/>
              <a:t>…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: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lin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topic</a:t>
            </a:r>
          </a:p>
        </p:txBody>
      </p:sp>
      <p:sp>
        <p:nvSpPr>
          <p:cNvPr id="3" name="Body1"/>
          <p:cNvSpPr>
            <a:spLocks noGrp="1"/>
          </p:cNvSpPr>
          <p:nvPr>
            <p:ph idx="1"/>
          </p:nvPr>
        </p:nvSpPr>
        <p:spPr>
          <a:xfrm>
            <a:off x="395288" y="1016000"/>
            <a:ext cx="8353425" cy="536575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0"/>
          </p:nvPr>
        </p:nvSpPr>
        <p:spPr/>
        <p:txBody>
          <a:bodyPr/>
          <a:lstStyle/>
          <a:p>
            <a:fld id="{2B2B68EE-DD1E-4368-AFCE-24A50EC7BF1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1"/>
          </p:nvPr>
        </p:nvSpPr>
        <p:spPr/>
        <p:txBody>
          <a:bodyPr/>
          <a:lstStyle/>
          <a:p>
            <a:r>
              <a:rPr lang="en-US"/>
              <a:t>For internal use -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141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: 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line"/>
          <p:cNvSpPr>
            <a:spLocks noGrp="1"/>
          </p:cNvSpPr>
          <p:nvPr>
            <p:ph type="title" hasCustomPrompt="1"/>
          </p:nvPr>
        </p:nvSpPr>
        <p:spPr>
          <a:xfrm>
            <a:off x="395536" y="188640"/>
            <a:ext cx="6912464" cy="573361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topic</a:t>
            </a:r>
          </a:p>
        </p:txBody>
      </p:sp>
      <p:sp>
        <p:nvSpPr>
          <p:cNvPr id="9" name="Subline"/>
          <p:cNvSpPr>
            <a:spLocks noGrp="1"/>
          </p:cNvSpPr>
          <p:nvPr>
            <p:ph type="title" idx="99" hasCustomPrompt="1"/>
          </p:nvPr>
        </p:nvSpPr>
        <p:spPr>
          <a:xfrm>
            <a:off x="395288" y="1016000"/>
            <a:ext cx="8353176" cy="324768"/>
          </a:xfrm>
        </p:spPr>
        <p:txBody>
          <a:bodyPr tIns="0" anchor="t" anchorCtr="0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slide summary/conclusion</a:t>
            </a:r>
          </a:p>
        </p:txBody>
      </p:sp>
      <p:sp>
        <p:nvSpPr>
          <p:cNvPr id="3" name="Body1"/>
          <p:cNvSpPr>
            <a:spLocks noGrp="1"/>
          </p:cNvSpPr>
          <p:nvPr>
            <p:ph idx="1"/>
          </p:nvPr>
        </p:nvSpPr>
        <p:spPr>
          <a:xfrm>
            <a:off x="395288" y="1485900"/>
            <a:ext cx="8353426" cy="489585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235" name="Foliennummernplatzhalter 3"/>
          <p:cNvSpPr>
            <a:spLocks noGrp="1"/>
          </p:cNvSpPr>
          <p:nvPr>
            <p:ph type="sldNum" sz="quarter" idx="100"/>
          </p:nvPr>
        </p:nvSpPr>
        <p:spPr>
          <a:xfrm>
            <a:off x="8748000" y="327719"/>
            <a:ext cx="396000" cy="432000"/>
          </a:xfrm>
        </p:spPr>
        <p:txBody>
          <a:bodyPr/>
          <a:lstStyle/>
          <a:p>
            <a:fld id="{2B2B68EE-DD1E-4368-AFCE-24A50EC7BF1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1"/>
          </p:nvPr>
        </p:nvSpPr>
        <p:spPr>
          <a:xfrm>
            <a:off x="395536" y="6645600"/>
            <a:ext cx="8352927" cy="151200"/>
          </a:xfrm>
        </p:spPr>
        <p:txBody>
          <a:bodyPr/>
          <a:lstStyle/>
          <a:p>
            <a:r>
              <a:rPr lang="en-US"/>
              <a:t>For internal use - confidential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: Full Page Chart Or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lin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topic</a:t>
            </a:r>
          </a:p>
        </p:txBody>
      </p:sp>
      <p:sp>
        <p:nvSpPr>
          <p:cNvPr id="9" name="Subline"/>
          <p:cNvSpPr>
            <a:spLocks noGrp="1"/>
          </p:cNvSpPr>
          <p:nvPr>
            <p:ph type="title" idx="99" hasCustomPrompt="1"/>
          </p:nvPr>
        </p:nvSpPr>
        <p:spPr>
          <a:xfrm>
            <a:off x="395536" y="1015999"/>
            <a:ext cx="8352928" cy="324769"/>
          </a:xfrm>
        </p:spPr>
        <p:txBody>
          <a:bodyPr tIns="0" anchor="t" anchorCtr="0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slide summary/conclusion</a:t>
            </a:r>
          </a:p>
        </p:txBody>
      </p:sp>
      <p:sp>
        <p:nvSpPr>
          <p:cNvPr id="3" name="Body1"/>
          <p:cNvSpPr>
            <a:spLocks noGrp="1"/>
          </p:cNvSpPr>
          <p:nvPr>
            <p:ph idx="1" hasCustomPrompt="1"/>
          </p:nvPr>
        </p:nvSpPr>
        <p:spPr>
          <a:xfrm>
            <a:off x="395288" y="1485900"/>
            <a:ext cx="8353425" cy="4463380"/>
          </a:xfrm>
          <a:noFill/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/>
              <a:t>Click icon to insert chart or table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0"/>
          </p:nvPr>
        </p:nvSpPr>
        <p:spPr/>
        <p:txBody>
          <a:bodyPr/>
          <a:lstStyle/>
          <a:p>
            <a:fld id="{2B2B68EE-DD1E-4368-AFCE-24A50EC7BF1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1" hasCustomPrompt="1"/>
          </p:nvPr>
        </p:nvSpPr>
        <p:spPr>
          <a:xfrm>
            <a:off x="395288" y="6093296"/>
            <a:ext cx="8353425" cy="288032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/>
              <a:t>Add chart/table description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2"/>
          </p:nvPr>
        </p:nvSpPr>
        <p:spPr/>
        <p:txBody>
          <a:bodyPr/>
          <a:lstStyle/>
          <a:p>
            <a:r>
              <a:rPr lang="en-US"/>
              <a:t>For internal use -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357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: Tag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lin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topic</a:t>
            </a:r>
          </a:p>
        </p:txBody>
      </p:sp>
      <p:sp>
        <p:nvSpPr>
          <p:cNvPr id="6" name="Subline"/>
          <p:cNvSpPr>
            <a:spLocks noGrp="1"/>
          </p:cNvSpPr>
          <p:nvPr>
            <p:ph type="title" idx="99" hasCustomPrompt="1"/>
          </p:nvPr>
        </p:nvSpPr>
        <p:spPr>
          <a:xfrm>
            <a:off x="395288" y="1015999"/>
            <a:ext cx="8353176" cy="324769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slide summary/conclusion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0"/>
          </p:nvPr>
        </p:nvSpPr>
        <p:spPr/>
        <p:txBody>
          <a:bodyPr/>
          <a:lstStyle/>
          <a:p>
            <a:fld id="{2B2B68EE-DD1E-4368-AFCE-24A50EC7BF1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1"/>
          </p:nvPr>
        </p:nvSpPr>
        <p:spPr/>
        <p:txBody>
          <a:bodyPr/>
          <a:lstStyle/>
          <a:p>
            <a:r>
              <a:rPr lang="en-US"/>
              <a:t>For internal use - confidential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: 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lin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topic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0"/>
          </p:nvPr>
        </p:nvSpPr>
        <p:spPr/>
        <p:txBody>
          <a:bodyPr/>
          <a:lstStyle/>
          <a:p>
            <a:fld id="{2B2B68EE-DD1E-4368-AFCE-24A50EC7BF1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1"/>
          </p:nvPr>
        </p:nvSpPr>
        <p:spPr/>
        <p:txBody>
          <a:bodyPr/>
          <a:lstStyle/>
          <a:p>
            <a:r>
              <a:rPr lang="en-US"/>
              <a:t>For internal use -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708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: Horizontal Large Table O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line"/>
          <p:cNvSpPr>
            <a:spLocks noGrp="1"/>
          </p:cNvSpPr>
          <p:nvPr>
            <p:ph type="title" hasCustomPrompt="1"/>
          </p:nvPr>
        </p:nvSpPr>
        <p:spPr>
          <a:xfrm>
            <a:off x="395536" y="188641"/>
            <a:ext cx="6914902" cy="57398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topic</a:t>
            </a:r>
          </a:p>
        </p:txBody>
      </p:sp>
      <p:sp>
        <p:nvSpPr>
          <p:cNvPr id="9" name="Subline"/>
          <p:cNvSpPr>
            <a:spLocks noGrp="1"/>
          </p:cNvSpPr>
          <p:nvPr>
            <p:ph type="title" idx="99" hasCustomPrompt="1"/>
          </p:nvPr>
        </p:nvSpPr>
        <p:spPr>
          <a:xfrm>
            <a:off x="395287" y="1015999"/>
            <a:ext cx="8353425" cy="324769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slide summary/conclusion</a:t>
            </a:r>
          </a:p>
        </p:txBody>
      </p:sp>
      <p:sp>
        <p:nvSpPr>
          <p:cNvPr id="3" name="Body1"/>
          <p:cNvSpPr>
            <a:spLocks noGrp="1"/>
          </p:cNvSpPr>
          <p:nvPr>
            <p:ph idx="1"/>
          </p:nvPr>
        </p:nvSpPr>
        <p:spPr>
          <a:xfrm>
            <a:off x="395288" y="1484783"/>
            <a:ext cx="8353425" cy="230425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0"/>
          </p:nvPr>
        </p:nvSpPr>
        <p:spPr/>
        <p:txBody>
          <a:bodyPr/>
          <a:lstStyle/>
          <a:p>
            <a:fld id="{2B2B68EE-DD1E-4368-AFCE-24A50EC7BF1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3" hasCustomPrompt="1"/>
          </p:nvPr>
        </p:nvSpPr>
        <p:spPr>
          <a:xfrm>
            <a:off x="395288" y="3932238"/>
            <a:ext cx="8353425" cy="2449512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/>
              <a:t>Select icon below to add table or image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4"/>
          </p:nvPr>
        </p:nvSpPr>
        <p:spPr/>
        <p:txBody>
          <a:bodyPr/>
          <a:lstStyle/>
          <a:p>
            <a:r>
              <a:rPr lang="en-US"/>
              <a:t>For internal use -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97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: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topic</a:t>
            </a:r>
          </a:p>
        </p:txBody>
      </p:sp>
      <p:sp>
        <p:nvSpPr>
          <p:cNvPr id="8" name="Subline"/>
          <p:cNvSpPr>
            <a:spLocks noGrp="1"/>
          </p:cNvSpPr>
          <p:nvPr>
            <p:ph type="title" idx="99" hasCustomPrompt="1"/>
          </p:nvPr>
        </p:nvSpPr>
        <p:spPr>
          <a:xfrm>
            <a:off x="395287" y="1015999"/>
            <a:ext cx="8353425" cy="324769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slide summary/conclusion</a:t>
            </a:r>
          </a:p>
        </p:txBody>
      </p:sp>
      <p:sp>
        <p:nvSpPr>
          <p:cNvPr id="7" name="Body1"/>
          <p:cNvSpPr>
            <a:spLocks noGrp="1"/>
          </p:cNvSpPr>
          <p:nvPr>
            <p:ph sz="quarter" idx="1"/>
          </p:nvPr>
        </p:nvSpPr>
        <p:spPr>
          <a:xfrm>
            <a:off x="395288" y="1485900"/>
            <a:ext cx="4032696" cy="489585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3" name="Body2"/>
          <p:cNvSpPr>
            <a:spLocks noGrp="1"/>
          </p:cNvSpPr>
          <p:nvPr>
            <p:ph sz="quarter" idx="2"/>
          </p:nvPr>
        </p:nvSpPr>
        <p:spPr>
          <a:xfrm>
            <a:off x="4716016" y="1485900"/>
            <a:ext cx="4032697" cy="489585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0"/>
          </p:nvPr>
        </p:nvSpPr>
        <p:spPr/>
        <p:txBody>
          <a:bodyPr/>
          <a:lstStyle/>
          <a:p>
            <a:fld id="{2B2B68EE-DD1E-4368-AFCE-24A50EC7BF1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1"/>
          </p:nvPr>
        </p:nvSpPr>
        <p:spPr/>
        <p:txBody>
          <a:bodyPr/>
          <a:lstStyle/>
          <a:p>
            <a:r>
              <a:rPr lang="en-US"/>
              <a:t>For internal use - confidential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: Text And Right S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topic</a:t>
            </a:r>
          </a:p>
        </p:txBody>
      </p:sp>
      <p:sp>
        <p:nvSpPr>
          <p:cNvPr id="8" name="Subline"/>
          <p:cNvSpPr>
            <a:spLocks noGrp="1"/>
          </p:cNvSpPr>
          <p:nvPr>
            <p:ph type="title" idx="99" hasCustomPrompt="1"/>
          </p:nvPr>
        </p:nvSpPr>
        <p:spPr>
          <a:xfrm>
            <a:off x="395288" y="1016000"/>
            <a:ext cx="8353176" cy="324768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slide summary/conclusion</a:t>
            </a:r>
          </a:p>
        </p:txBody>
      </p:sp>
      <p:sp>
        <p:nvSpPr>
          <p:cNvPr id="7" name="Body1"/>
          <p:cNvSpPr>
            <a:spLocks noGrp="1"/>
          </p:cNvSpPr>
          <p:nvPr>
            <p:ph sz="quarter" idx="1"/>
          </p:nvPr>
        </p:nvSpPr>
        <p:spPr>
          <a:xfrm>
            <a:off x="395536" y="1485900"/>
            <a:ext cx="4032448" cy="489585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0"/>
          </p:nvPr>
        </p:nvSpPr>
        <p:spPr/>
        <p:txBody>
          <a:bodyPr/>
          <a:lstStyle/>
          <a:p>
            <a:fld id="{2B2B68EE-DD1E-4368-AFCE-24A50EC7BF1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4" hasCustomPrompt="1"/>
          </p:nvPr>
        </p:nvSpPr>
        <p:spPr>
          <a:xfrm>
            <a:off x="4716015" y="1485900"/>
            <a:ext cx="4032698" cy="489585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5"/>
          </p:nvPr>
        </p:nvSpPr>
        <p:spPr/>
        <p:txBody>
          <a:bodyPr/>
          <a:lstStyle/>
          <a:p>
            <a:r>
              <a:rPr lang="en-US"/>
              <a:t>For internal use -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6612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: Text And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topic</a:t>
            </a:r>
          </a:p>
        </p:txBody>
      </p:sp>
      <p:sp>
        <p:nvSpPr>
          <p:cNvPr id="8" name="Subline"/>
          <p:cNvSpPr>
            <a:spLocks noGrp="1"/>
          </p:cNvSpPr>
          <p:nvPr>
            <p:ph type="title" idx="99" hasCustomPrompt="1"/>
          </p:nvPr>
        </p:nvSpPr>
        <p:spPr>
          <a:xfrm>
            <a:off x="395288" y="1015999"/>
            <a:ext cx="8353426" cy="324769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slide summary/conclusion</a:t>
            </a:r>
          </a:p>
        </p:txBody>
      </p:sp>
      <p:sp>
        <p:nvSpPr>
          <p:cNvPr id="7" name="Body1"/>
          <p:cNvSpPr>
            <a:spLocks noGrp="1"/>
          </p:cNvSpPr>
          <p:nvPr>
            <p:ph sz="quarter" idx="1"/>
          </p:nvPr>
        </p:nvSpPr>
        <p:spPr>
          <a:xfrm>
            <a:off x="395288" y="1485900"/>
            <a:ext cx="5472856" cy="48958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0"/>
          </p:nvPr>
        </p:nvSpPr>
        <p:spPr/>
        <p:txBody>
          <a:bodyPr/>
          <a:lstStyle/>
          <a:p>
            <a:fld id="{2B2B68EE-DD1E-4368-AFCE-24A50EC7BF1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1" hasCustomPrompt="1"/>
          </p:nvPr>
        </p:nvSpPr>
        <p:spPr>
          <a:xfrm>
            <a:off x="6156176" y="1485900"/>
            <a:ext cx="2592538" cy="230314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224" name="Picture Placeholder 223"/>
          <p:cNvSpPr>
            <a:spLocks noGrp="1"/>
          </p:cNvSpPr>
          <p:nvPr>
            <p:ph type="pic" sz="quarter" idx="102" hasCustomPrompt="1"/>
          </p:nvPr>
        </p:nvSpPr>
        <p:spPr>
          <a:xfrm>
            <a:off x="6156176" y="4077072"/>
            <a:ext cx="2592537" cy="2304678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3"/>
          </p:nvPr>
        </p:nvSpPr>
        <p:spPr/>
        <p:txBody>
          <a:bodyPr/>
          <a:lstStyle/>
          <a:p>
            <a:r>
              <a:rPr lang="en-US"/>
              <a:t>For internal use -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4894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: Three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topic</a:t>
            </a:r>
          </a:p>
        </p:txBody>
      </p:sp>
      <p:sp>
        <p:nvSpPr>
          <p:cNvPr id="8" name="Subline"/>
          <p:cNvSpPr>
            <a:spLocks noGrp="1"/>
          </p:cNvSpPr>
          <p:nvPr>
            <p:ph type="title" idx="99" hasCustomPrompt="1"/>
          </p:nvPr>
        </p:nvSpPr>
        <p:spPr>
          <a:xfrm>
            <a:off x="395288" y="1015999"/>
            <a:ext cx="8353425" cy="324769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slide summary/conclusion</a:t>
            </a:r>
          </a:p>
        </p:txBody>
      </p:sp>
      <p:sp>
        <p:nvSpPr>
          <p:cNvPr id="7" name="Body1"/>
          <p:cNvSpPr>
            <a:spLocks noGrp="1"/>
          </p:cNvSpPr>
          <p:nvPr>
            <p:ph sz="quarter" idx="1"/>
          </p:nvPr>
        </p:nvSpPr>
        <p:spPr>
          <a:xfrm>
            <a:off x="395288" y="1485900"/>
            <a:ext cx="4025050" cy="23031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3" name="Body2"/>
          <p:cNvSpPr>
            <a:spLocks noGrp="1"/>
          </p:cNvSpPr>
          <p:nvPr>
            <p:ph sz="quarter" idx="2"/>
          </p:nvPr>
        </p:nvSpPr>
        <p:spPr>
          <a:xfrm>
            <a:off x="4716015" y="1485900"/>
            <a:ext cx="4032698" cy="48958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0"/>
          </p:nvPr>
        </p:nvSpPr>
        <p:spPr/>
        <p:txBody>
          <a:bodyPr/>
          <a:lstStyle/>
          <a:p>
            <a:fld id="{2B2B68EE-DD1E-4368-AFCE-24A50EC7BF1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Body3"/>
          <p:cNvSpPr>
            <a:spLocks noGrp="1"/>
          </p:cNvSpPr>
          <p:nvPr>
            <p:ph sz="quarter" idx="3"/>
          </p:nvPr>
        </p:nvSpPr>
        <p:spPr>
          <a:xfrm>
            <a:off x="395288" y="4077072"/>
            <a:ext cx="4032695" cy="230467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1"/>
          </p:nvPr>
        </p:nvSpPr>
        <p:spPr/>
        <p:txBody>
          <a:bodyPr/>
          <a:lstStyle/>
          <a:p>
            <a:r>
              <a:rPr lang="en-US"/>
              <a:t>For internal use -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2218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: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topic</a:t>
            </a:r>
          </a:p>
        </p:txBody>
      </p:sp>
      <p:sp>
        <p:nvSpPr>
          <p:cNvPr id="8" name="Subline"/>
          <p:cNvSpPr>
            <a:spLocks noGrp="1"/>
          </p:cNvSpPr>
          <p:nvPr>
            <p:ph type="title" idx="99" hasCustomPrompt="1"/>
          </p:nvPr>
        </p:nvSpPr>
        <p:spPr>
          <a:xfrm>
            <a:off x="395288" y="1015999"/>
            <a:ext cx="8353425" cy="324769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slide summary/conclusion</a:t>
            </a:r>
          </a:p>
        </p:txBody>
      </p:sp>
      <p:sp>
        <p:nvSpPr>
          <p:cNvPr id="7" name="Body1"/>
          <p:cNvSpPr>
            <a:spLocks noGrp="1"/>
          </p:cNvSpPr>
          <p:nvPr>
            <p:ph sz="quarter" idx="1"/>
          </p:nvPr>
        </p:nvSpPr>
        <p:spPr>
          <a:xfrm>
            <a:off x="395288" y="1485900"/>
            <a:ext cx="2592536" cy="4895850"/>
          </a:xfrm>
          <a:solidFill>
            <a:schemeClr val="accent4">
              <a:lumMod val="20000"/>
              <a:lumOff val="80000"/>
            </a:schemeClr>
          </a:solidFill>
        </p:spPr>
        <p:txBody>
          <a:bodyPr lIns="72000" tIns="36000" rIns="72000" bIns="36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3" name="Body2"/>
          <p:cNvSpPr>
            <a:spLocks noGrp="1"/>
          </p:cNvSpPr>
          <p:nvPr>
            <p:ph sz="quarter" idx="2"/>
          </p:nvPr>
        </p:nvSpPr>
        <p:spPr>
          <a:xfrm>
            <a:off x="3275856" y="1485900"/>
            <a:ext cx="2592144" cy="4893469"/>
          </a:xfrm>
          <a:solidFill>
            <a:schemeClr val="accent4">
              <a:lumMod val="20000"/>
              <a:lumOff val="80000"/>
            </a:schemeClr>
          </a:solidFill>
        </p:spPr>
        <p:txBody>
          <a:bodyPr lIns="72000" tIns="36000" rIns="72000" bIns="36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9" name="Body3"/>
          <p:cNvSpPr>
            <a:spLocks noGrp="1"/>
          </p:cNvSpPr>
          <p:nvPr>
            <p:ph sz="quarter" idx="3"/>
          </p:nvPr>
        </p:nvSpPr>
        <p:spPr>
          <a:xfrm>
            <a:off x="6156176" y="1485900"/>
            <a:ext cx="2592538" cy="4895850"/>
          </a:xfrm>
          <a:solidFill>
            <a:schemeClr val="accent4">
              <a:lumMod val="20000"/>
              <a:lumOff val="80000"/>
            </a:schemeClr>
          </a:solidFill>
        </p:spPr>
        <p:txBody>
          <a:bodyPr lIns="72000" tIns="36000" rIns="72000" bIns="36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04"/>
          </p:nvPr>
        </p:nvSpPr>
        <p:spPr/>
        <p:txBody>
          <a:bodyPr/>
          <a:lstStyle/>
          <a:p>
            <a:fld id="{2B2B68EE-DD1E-4368-AFCE-24A50EC7BF18}" type="slidenum">
              <a:rPr lang="en-US" noProof="1" smtClean="0"/>
              <a:pPr/>
              <a:t>‹#›</a:t>
            </a:fld>
            <a:endParaRPr lang="en-US" noProof="1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5"/>
          </p:nvPr>
        </p:nvSpPr>
        <p:spPr/>
        <p:txBody>
          <a:bodyPr/>
          <a:lstStyle/>
          <a:p>
            <a:r>
              <a:rPr lang="en-US"/>
              <a:t>For internal use -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9828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: Three Columns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topic</a:t>
            </a:r>
          </a:p>
        </p:txBody>
      </p:sp>
      <p:sp>
        <p:nvSpPr>
          <p:cNvPr id="8" name="Subline"/>
          <p:cNvSpPr>
            <a:spLocks noGrp="1"/>
          </p:cNvSpPr>
          <p:nvPr>
            <p:ph type="title" idx="99" hasCustomPrompt="1"/>
          </p:nvPr>
        </p:nvSpPr>
        <p:spPr>
          <a:xfrm>
            <a:off x="395288" y="1015999"/>
            <a:ext cx="8353426" cy="324769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slide summary/conclusion</a:t>
            </a:r>
          </a:p>
        </p:txBody>
      </p:sp>
      <p:sp>
        <p:nvSpPr>
          <p:cNvPr id="7" name="Body1"/>
          <p:cNvSpPr>
            <a:spLocks noGrp="1"/>
          </p:cNvSpPr>
          <p:nvPr>
            <p:ph sz="quarter" idx="1"/>
          </p:nvPr>
        </p:nvSpPr>
        <p:spPr>
          <a:xfrm>
            <a:off x="395288" y="3140968"/>
            <a:ext cx="2587201" cy="324085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3" name="Body2"/>
          <p:cNvSpPr>
            <a:spLocks noGrp="1"/>
          </p:cNvSpPr>
          <p:nvPr>
            <p:ph sz="quarter" idx="2"/>
          </p:nvPr>
        </p:nvSpPr>
        <p:spPr>
          <a:xfrm>
            <a:off x="3275855" y="3140968"/>
            <a:ext cx="2592289" cy="324085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9" name="Body3"/>
          <p:cNvSpPr>
            <a:spLocks noGrp="1"/>
          </p:cNvSpPr>
          <p:nvPr>
            <p:ph sz="quarter" idx="3"/>
          </p:nvPr>
        </p:nvSpPr>
        <p:spPr>
          <a:xfrm>
            <a:off x="6156176" y="3140968"/>
            <a:ext cx="2592537" cy="324085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04"/>
          </p:nvPr>
        </p:nvSpPr>
        <p:spPr/>
        <p:txBody>
          <a:bodyPr/>
          <a:lstStyle/>
          <a:p>
            <a:fld id="{2B2B68EE-DD1E-4368-AFCE-24A50EC7BF18}" type="slidenum">
              <a:rPr lang="en-US" noProof="1" smtClean="0"/>
              <a:pPr/>
              <a:t>‹#›</a:t>
            </a:fld>
            <a:endParaRPr lang="en-US" noProof="1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06" hasCustomPrompt="1"/>
          </p:nvPr>
        </p:nvSpPr>
        <p:spPr>
          <a:xfrm>
            <a:off x="395288" y="1485900"/>
            <a:ext cx="2592536" cy="1439044"/>
          </a:xfrm>
          <a:noFill/>
        </p:spPr>
        <p:txBody>
          <a:bodyPr tIns="14400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sz="quarter" idx="107" hasCustomPrompt="1"/>
          </p:nvPr>
        </p:nvSpPr>
        <p:spPr>
          <a:xfrm>
            <a:off x="3275856" y="1485900"/>
            <a:ext cx="2595206" cy="1439044"/>
          </a:xfrm>
          <a:noFill/>
        </p:spPr>
        <p:txBody>
          <a:bodyPr tIns="14400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108" hasCustomPrompt="1"/>
          </p:nvPr>
        </p:nvSpPr>
        <p:spPr>
          <a:xfrm>
            <a:off x="6155652" y="1485900"/>
            <a:ext cx="2593061" cy="1428694"/>
          </a:xfrm>
          <a:noFill/>
        </p:spPr>
        <p:txBody>
          <a:bodyPr tIns="14400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9"/>
          </p:nvPr>
        </p:nvSpPr>
        <p:spPr/>
        <p:txBody>
          <a:bodyPr/>
          <a:lstStyle/>
          <a:p>
            <a:r>
              <a:rPr lang="en-US"/>
              <a:t>For internal use -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56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: Four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topic</a:t>
            </a:r>
          </a:p>
        </p:txBody>
      </p:sp>
      <p:sp>
        <p:nvSpPr>
          <p:cNvPr id="8" name="Subline"/>
          <p:cNvSpPr>
            <a:spLocks noGrp="1"/>
          </p:cNvSpPr>
          <p:nvPr>
            <p:ph type="title" idx="99" hasCustomPrompt="1"/>
          </p:nvPr>
        </p:nvSpPr>
        <p:spPr>
          <a:xfrm>
            <a:off x="395288" y="1015999"/>
            <a:ext cx="8353425" cy="324769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slide summary/conclusion</a:t>
            </a:r>
          </a:p>
        </p:txBody>
      </p:sp>
      <p:sp>
        <p:nvSpPr>
          <p:cNvPr id="7" name="Body1"/>
          <p:cNvSpPr>
            <a:spLocks noGrp="1"/>
          </p:cNvSpPr>
          <p:nvPr>
            <p:ph sz="quarter" idx="1"/>
          </p:nvPr>
        </p:nvSpPr>
        <p:spPr>
          <a:xfrm>
            <a:off x="395288" y="1484784"/>
            <a:ext cx="1872456" cy="4896544"/>
          </a:xfrm>
          <a:solidFill>
            <a:schemeClr val="accent4">
              <a:lumMod val="20000"/>
              <a:lumOff val="80000"/>
            </a:schemeClr>
          </a:solidFill>
        </p:spPr>
        <p:txBody>
          <a:bodyPr lIns="36000" rIns="36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3" name="Body2"/>
          <p:cNvSpPr>
            <a:spLocks noGrp="1"/>
          </p:cNvSpPr>
          <p:nvPr>
            <p:ph sz="quarter" idx="2"/>
          </p:nvPr>
        </p:nvSpPr>
        <p:spPr>
          <a:xfrm>
            <a:off x="2555776" y="1484784"/>
            <a:ext cx="1872208" cy="4896544"/>
          </a:xfrm>
          <a:solidFill>
            <a:schemeClr val="accent4">
              <a:lumMod val="20000"/>
              <a:lumOff val="80000"/>
            </a:schemeClr>
          </a:solidFill>
        </p:spPr>
        <p:txBody>
          <a:bodyPr lIns="36000" rIns="36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9" name="Body3"/>
          <p:cNvSpPr>
            <a:spLocks noGrp="1"/>
          </p:cNvSpPr>
          <p:nvPr>
            <p:ph sz="quarter" idx="3"/>
          </p:nvPr>
        </p:nvSpPr>
        <p:spPr>
          <a:xfrm>
            <a:off x="4716016" y="1485900"/>
            <a:ext cx="1872208" cy="4895428"/>
          </a:xfrm>
          <a:solidFill>
            <a:schemeClr val="accent4">
              <a:lumMod val="20000"/>
              <a:lumOff val="80000"/>
            </a:schemeClr>
          </a:solidFill>
        </p:spPr>
        <p:txBody>
          <a:bodyPr lIns="36000" rIns="36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04"/>
          </p:nvPr>
        </p:nvSpPr>
        <p:spPr/>
        <p:txBody>
          <a:bodyPr/>
          <a:lstStyle/>
          <a:p>
            <a:fld id="{2B2B68EE-DD1E-4368-AFCE-24A50EC7BF18}" type="slidenum">
              <a:rPr lang="en-US" noProof="1" smtClean="0"/>
              <a:pPr/>
              <a:t>‹#›</a:t>
            </a:fld>
            <a:endParaRPr lang="en-US" noProof="1"/>
          </a:p>
        </p:txBody>
      </p:sp>
      <p:sp>
        <p:nvSpPr>
          <p:cNvPr id="10" name="Body4"/>
          <p:cNvSpPr>
            <a:spLocks noGrp="1"/>
          </p:cNvSpPr>
          <p:nvPr>
            <p:ph sz="quarter" idx="4"/>
          </p:nvPr>
        </p:nvSpPr>
        <p:spPr>
          <a:xfrm>
            <a:off x="6876255" y="1485900"/>
            <a:ext cx="1872458" cy="4895850"/>
          </a:xfrm>
          <a:solidFill>
            <a:schemeClr val="accent4">
              <a:lumMod val="20000"/>
              <a:lumOff val="80000"/>
            </a:schemeClr>
          </a:solidFill>
        </p:spPr>
        <p:txBody>
          <a:bodyPr lIns="36000" rIns="36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5"/>
          </p:nvPr>
        </p:nvSpPr>
        <p:spPr/>
        <p:txBody>
          <a:bodyPr/>
          <a:lstStyle/>
          <a:p>
            <a:r>
              <a:rPr lang="en-US"/>
              <a:t>For internal use -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711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: Four Columns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topic</a:t>
            </a:r>
          </a:p>
        </p:txBody>
      </p:sp>
      <p:sp>
        <p:nvSpPr>
          <p:cNvPr id="8" name="Subline"/>
          <p:cNvSpPr>
            <a:spLocks noGrp="1"/>
          </p:cNvSpPr>
          <p:nvPr>
            <p:ph type="title" idx="99" hasCustomPrompt="1"/>
          </p:nvPr>
        </p:nvSpPr>
        <p:spPr>
          <a:xfrm>
            <a:off x="395288" y="1015999"/>
            <a:ext cx="8353425" cy="324769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slide summary/conclusion</a:t>
            </a:r>
          </a:p>
        </p:txBody>
      </p:sp>
      <p:sp>
        <p:nvSpPr>
          <p:cNvPr id="7" name="Body1"/>
          <p:cNvSpPr>
            <a:spLocks noGrp="1"/>
          </p:cNvSpPr>
          <p:nvPr>
            <p:ph sz="quarter" idx="1"/>
          </p:nvPr>
        </p:nvSpPr>
        <p:spPr>
          <a:xfrm>
            <a:off x="395536" y="3140968"/>
            <a:ext cx="1872208" cy="3240782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3" name="Body2"/>
          <p:cNvSpPr>
            <a:spLocks noGrp="1"/>
          </p:cNvSpPr>
          <p:nvPr>
            <p:ph sz="quarter" idx="2"/>
          </p:nvPr>
        </p:nvSpPr>
        <p:spPr>
          <a:xfrm>
            <a:off x="2555776" y="3140968"/>
            <a:ext cx="1872208" cy="3240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9" name="Body3"/>
          <p:cNvSpPr>
            <a:spLocks noGrp="1"/>
          </p:cNvSpPr>
          <p:nvPr>
            <p:ph sz="quarter" idx="3"/>
          </p:nvPr>
        </p:nvSpPr>
        <p:spPr>
          <a:xfrm>
            <a:off x="4716016" y="3147550"/>
            <a:ext cx="1863614" cy="32342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04"/>
          </p:nvPr>
        </p:nvSpPr>
        <p:spPr/>
        <p:txBody>
          <a:bodyPr/>
          <a:lstStyle/>
          <a:p>
            <a:fld id="{2B2B68EE-DD1E-4368-AFCE-24A50EC7BF18}" type="slidenum">
              <a:rPr lang="en-US" noProof="1" smtClean="0"/>
              <a:pPr/>
              <a:t>‹#›</a:t>
            </a:fld>
            <a:endParaRPr lang="en-US" noProof="1"/>
          </a:p>
        </p:txBody>
      </p:sp>
      <p:sp>
        <p:nvSpPr>
          <p:cNvPr id="10" name="Body4"/>
          <p:cNvSpPr>
            <a:spLocks noGrp="1"/>
          </p:cNvSpPr>
          <p:nvPr>
            <p:ph sz="quarter" idx="4"/>
          </p:nvPr>
        </p:nvSpPr>
        <p:spPr>
          <a:xfrm>
            <a:off x="6876256" y="3140968"/>
            <a:ext cx="1872457" cy="3240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06" hasCustomPrompt="1"/>
          </p:nvPr>
        </p:nvSpPr>
        <p:spPr>
          <a:xfrm>
            <a:off x="395288" y="1484784"/>
            <a:ext cx="1872456" cy="1440160"/>
          </a:xfrm>
          <a:noFill/>
        </p:spPr>
        <p:txBody>
          <a:bodyPr tIns="14400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sz="quarter" idx="107" hasCustomPrompt="1"/>
          </p:nvPr>
        </p:nvSpPr>
        <p:spPr>
          <a:xfrm>
            <a:off x="2555776" y="1484784"/>
            <a:ext cx="1862724" cy="1437010"/>
          </a:xfrm>
          <a:noFill/>
        </p:spPr>
        <p:txBody>
          <a:bodyPr tIns="14400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108" hasCustomPrompt="1"/>
          </p:nvPr>
        </p:nvSpPr>
        <p:spPr>
          <a:xfrm>
            <a:off x="4716016" y="1485900"/>
            <a:ext cx="1872208" cy="1439044"/>
          </a:xfrm>
          <a:noFill/>
        </p:spPr>
        <p:txBody>
          <a:bodyPr tIns="14400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6" name="Bildplatzhalter 2"/>
          <p:cNvSpPr>
            <a:spLocks noGrp="1"/>
          </p:cNvSpPr>
          <p:nvPr>
            <p:ph type="pic" sz="quarter" idx="109" hasCustomPrompt="1"/>
          </p:nvPr>
        </p:nvSpPr>
        <p:spPr>
          <a:xfrm>
            <a:off x="6876255" y="1485900"/>
            <a:ext cx="1872458" cy="1439044"/>
          </a:xfrm>
          <a:noFill/>
        </p:spPr>
        <p:txBody>
          <a:bodyPr tIns="14400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0"/>
          </p:nvPr>
        </p:nvSpPr>
        <p:spPr/>
        <p:txBody>
          <a:bodyPr/>
          <a:lstStyle/>
          <a:p>
            <a:r>
              <a:rPr lang="en-US"/>
              <a:t>For internal use -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7965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: SW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lin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topic</a:t>
            </a:r>
          </a:p>
        </p:txBody>
      </p:sp>
      <p:sp>
        <p:nvSpPr>
          <p:cNvPr id="10" name="Subline"/>
          <p:cNvSpPr>
            <a:spLocks noGrp="1"/>
          </p:cNvSpPr>
          <p:nvPr>
            <p:ph type="title" idx="99" hasCustomPrompt="1"/>
          </p:nvPr>
        </p:nvSpPr>
        <p:spPr>
          <a:xfrm>
            <a:off x="395287" y="1015999"/>
            <a:ext cx="8353425" cy="324769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slide summary/conclusion</a:t>
            </a:r>
          </a:p>
        </p:txBody>
      </p:sp>
      <p:sp>
        <p:nvSpPr>
          <p:cNvPr id="8" name="Body1"/>
          <p:cNvSpPr>
            <a:spLocks noGrp="1"/>
          </p:cNvSpPr>
          <p:nvPr>
            <p:ph sz="quarter" idx="2" hasCustomPrompt="1"/>
          </p:nvPr>
        </p:nvSpPr>
        <p:spPr>
          <a:xfrm>
            <a:off x="395536" y="2060576"/>
            <a:ext cx="4032448" cy="1728464"/>
          </a:xfrm>
          <a:solidFill>
            <a:schemeClr val="accent3">
              <a:lumMod val="20000"/>
              <a:lumOff val="80000"/>
            </a:schemeClr>
          </a:solidFill>
        </p:spPr>
        <p:txBody>
          <a:bodyPr lIns="72000" tIns="36000" rIns="72000" bIns="36000"/>
          <a:lstStyle>
            <a:lvl1pPr>
              <a:defRPr sz="1600"/>
            </a:lvl1pPr>
            <a:lvl2pPr>
              <a:defRPr sz="1600" baseline="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add text…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  <a:p>
            <a:pPr lvl="3"/>
            <a:r>
              <a:rPr lang="en-US" dirty="0"/>
              <a:t>Level 4</a:t>
            </a:r>
          </a:p>
          <a:p>
            <a:pPr lvl="4"/>
            <a:r>
              <a:rPr lang="en-US" dirty="0"/>
              <a:t>Level 5</a:t>
            </a:r>
          </a:p>
        </p:txBody>
      </p:sp>
      <p:sp>
        <p:nvSpPr>
          <p:cNvPr id="14" name="Body2"/>
          <p:cNvSpPr>
            <a:spLocks noGrp="1"/>
          </p:cNvSpPr>
          <p:nvPr>
            <p:ph sz="quarter" idx="4" hasCustomPrompt="1"/>
          </p:nvPr>
        </p:nvSpPr>
        <p:spPr>
          <a:xfrm>
            <a:off x="4716017" y="2060848"/>
            <a:ext cx="4032696" cy="1728192"/>
          </a:xfrm>
          <a:solidFill>
            <a:schemeClr val="accent3">
              <a:lumMod val="20000"/>
              <a:lumOff val="80000"/>
            </a:schemeClr>
          </a:solidFill>
        </p:spPr>
        <p:txBody>
          <a:bodyPr lIns="72000" tIns="36000" rIns="72000" bIns="36000"/>
          <a:lstStyle>
            <a:lvl1pPr>
              <a:defRPr sz="1600" baseline="0"/>
            </a:lvl1pPr>
            <a:lvl2pPr>
              <a:defRPr sz="1600" baseline="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  <a:p>
            <a:pPr lvl="3"/>
            <a:r>
              <a:rPr lang="en-US" dirty="0"/>
              <a:t>Level 4</a:t>
            </a:r>
          </a:p>
          <a:p>
            <a:pPr lvl="4"/>
            <a:r>
              <a:rPr lang="en-US" dirty="0"/>
              <a:t>Level 5</a:t>
            </a:r>
          </a:p>
        </p:txBody>
      </p:sp>
      <p:sp>
        <p:nvSpPr>
          <p:cNvPr id="17" name="Body3"/>
          <p:cNvSpPr>
            <a:spLocks noGrp="1"/>
          </p:cNvSpPr>
          <p:nvPr>
            <p:ph sz="quarter" idx="6" hasCustomPrompt="1"/>
          </p:nvPr>
        </p:nvSpPr>
        <p:spPr>
          <a:xfrm>
            <a:off x="395288" y="4653136"/>
            <a:ext cx="4032696" cy="1728614"/>
          </a:xfrm>
          <a:solidFill>
            <a:schemeClr val="accent3">
              <a:lumMod val="20000"/>
              <a:lumOff val="80000"/>
            </a:schemeClr>
          </a:solidFill>
        </p:spPr>
        <p:txBody>
          <a:bodyPr lIns="72000" tIns="36000" rIns="72000" bIns="3600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add text…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  <a:p>
            <a:pPr lvl="3"/>
            <a:r>
              <a:rPr lang="en-US" dirty="0"/>
              <a:t>Level 4</a:t>
            </a:r>
          </a:p>
          <a:p>
            <a:pPr lvl="4"/>
            <a:r>
              <a:rPr lang="en-US" dirty="0"/>
              <a:t>Level 5</a:t>
            </a:r>
          </a:p>
        </p:txBody>
      </p:sp>
      <p:sp>
        <p:nvSpPr>
          <p:cNvPr id="18" name="Body4"/>
          <p:cNvSpPr>
            <a:spLocks noGrp="1"/>
          </p:cNvSpPr>
          <p:nvPr>
            <p:ph sz="quarter" idx="8" hasCustomPrompt="1"/>
          </p:nvPr>
        </p:nvSpPr>
        <p:spPr>
          <a:xfrm>
            <a:off x="4716016" y="4653136"/>
            <a:ext cx="4032697" cy="1728614"/>
          </a:xfrm>
          <a:solidFill>
            <a:schemeClr val="accent3">
              <a:lumMod val="20000"/>
              <a:lumOff val="80000"/>
            </a:schemeClr>
          </a:solidFill>
        </p:spPr>
        <p:txBody>
          <a:bodyPr lIns="72000" tIns="36000" rIns="72000" bIns="3600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add text…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  <a:p>
            <a:pPr lvl="3"/>
            <a:r>
              <a:rPr lang="en-US" dirty="0"/>
              <a:t>Level 4</a:t>
            </a:r>
          </a:p>
          <a:p>
            <a:pPr lvl="4"/>
            <a:r>
              <a:rPr lang="en-US" dirty="0"/>
              <a:t>Level 5</a:t>
            </a:r>
          </a:p>
        </p:txBody>
      </p:sp>
      <p:sp>
        <p:nvSpPr>
          <p:cNvPr id="5" name="TitelBalken2"/>
          <p:cNvSpPr>
            <a:spLocks noGrp="1"/>
          </p:cNvSpPr>
          <p:nvPr>
            <p:ph type="body" sz="quarter" idx="3"/>
          </p:nvPr>
        </p:nvSpPr>
        <p:spPr>
          <a:xfrm>
            <a:off x="4716015" y="1485900"/>
            <a:ext cx="4032697" cy="572294"/>
          </a:xfrm>
          <a:solidFill>
            <a:schemeClr val="bg2"/>
          </a:solidFill>
        </p:spPr>
        <p:txBody>
          <a:bodyPr lIns="72000" tIns="36000" rIns="72000" bIns="36000" anchor="t"/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Font typeface="+mj-lt"/>
              <a:buNone/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Font typeface="+mj-lt"/>
              <a:buNone/>
              <a:defRPr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Font typeface="+mj-lt"/>
              <a:buNone/>
              <a:defRPr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Font typeface="+mj-lt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5" name="TitelBalken3"/>
          <p:cNvSpPr>
            <a:spLocks noGrp="1"/>
          </p:cNvSpPr>
          <p:nvPr>
            <p:ph type="body" idx="5"/>
          </p:nvPr>
        </p:nvSpPr>
        <p:spPr>
          <a:xfrm>
            <a:off x="395288" y="4077072"/>
            <a:ext cx="4032696" cy="576064"/>
          </a:xfrm>
          <a:solidFill>
            <a:schemeClr val="tx1"/>
          </a:solidFill>
        </p:spPr>
        <p:txBody>
          <a:bodyPr lIns="72000" tIns="36000" rIns="72000" bIns="36000" anchor="t"/>
          <a:lstStyle>
            <a:lvl1pPr marL="0" indent="0">
              <a:buNone/>
              <a:defRPr sz="1600" b="0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Font typeface="+mj-lt"/>
              <a:buNone/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Font typeface="+mj-lt"/>
              <a:buNone/>
              <a:defRPr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Font typeface="+mj-lt"/>
              <a:buNone/>
              <a:defRPr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Font typeface="+mj-lt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6" name="TitelBalken4"/>
          <p:cNvSpPr>
            <a:spLocks noGrp="1"/>
          </p:cNvSpPr>
          <p:nvPr>
            <p:ph type="body" sz="quarter" idx="7"/>
          </p:nvPr>
        </p:nvSpPr>
        <p:spPr>
          <a:xfrm>
            <a:off x="4716016" y="4077072"/>
            <a:ext cx="4032698" cy="576064"/>
          </a:xfrm>
          <a:solidFill>
            <a:schemeClr val="accent6"/>
          </a:solidFill>
        </p:spPr>
        <p:txBody>
          <a:bodyPr lIns="72000" tIns="36000" rIns="72000" bIns="36000" anchor="t"/>
          <a:lstStyle>
            <a:lvl1pPr marL="0" indent="0">
              <a:buNone/>
              <a:defRPr sz="1600" b="0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Font typeface="+mj-lt"/>
              <a:buNone/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Font typeface="+mj-lt"/>
              <a:buNone/>
              <a:defRPr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Font typeface="+mj-lt"/>
              <a:buNone/>
              <a:defRPr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Font typeface="+mj-lt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3" name="TitelBalken1"/>
          <p:cNvSpPr>
            <a:spLocks noGrp="1"/>
          </p:cNvSpPr>
          <p:nvPr>
            <p:ph type="body" idx="1"/>
          </p:nvPr>
        </p:nvSpPr>
        <p:spPr>
          <a:xfrm>
            <a:off x="395288" y="1484784"/>
            <a:ext cx="4032696" cy="573410"/>
          </a:xfrm>
          <a:solidFill>
            <a:schemeClr val="accent1"/>
          </a:solidFill>
        </p:spPr>
        <p:txBody>
          <a:bodyPr lIns="72000" tIns="36000" rIns="72000" bIns="36000" anchor="t"/>
          <a:lstStyle>
            <a:lvl1pPr marL="0" indent="0">
              <a:buNone/>
              <a:defRPr sz="1600" b="0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Font typeface="+mj-lt"/>
              <a:buNone/>
              <a:defRPr b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Font typeface="+mj-lt"/>
              <a:buNone/>
              <a:defRPr b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Font typeface="+mj-lt"/>
              <a:buNone/>
              <a:defRPr b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Font typeface="+mj-lt"/>
              <a:buNone/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102"/>
          </p:nvPr>
        </p:nvSpPr>
        <p:spPr/>
        <p:txBody>
          <a:bodyPr/>
          <a:lstStyle/>
          <a:p>
            <a:fld id="{2B2B68EE-DD1E-4368-AFCE-24A50EC7BF18}" type="slidenum">
              <a:rPr lang="en-US" noProof="1" smtClean="0"/>
              <a:pPr/>
              <a:t>‹#›</a:t>
            </a:fld>
            <a:endParaRPr lang="en-US" noProof="1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3"/>
          </p:nvPr>
        </p:nvSpPr>
        <p:spPr/>
        <p:txBody>
          <a:bodyPr/>
          <a:lstStyle/>
          <a:p>
            <a:r>
              <a:rPr lang="en-US"/>
              <a:t>For internal use - confidential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T: Do not 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395288" y="404581"/>
            <a:ext cx="8353425" cy="59771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noProof="0" dirty="0">
                <a:solidFill>
                  <a:schemeClr val="accent4"/>
                </a:solidFill>
              </a:rPr>
              <a:t>End master</a:t>
            </a:r>
            <a:endParaRPr lang="en-US" sz="7200" noProof="0" dirty="0">
              <a:solidFill>
                <a:schemeClr val="tx1"/>
              </a:solidFill>
            </a:endParaRPr>
          </a:p>
          <a:p>
            <a:pPr algn="ctr"/>
            <a:r>
              <a:rPr lang="en-US" sz="7200" noProof="0" dirty="0">
                <a:solidFill>
                  <a:schemeClr val="tx1"/>
                </a:solidFill>
              </a:rPr>
              <a:t>Delete all layouts</a:t>
            </a:r>
            <a:r>
              <a:rPr lang="en-US" sz="7200" baseline="0" noProof="0" dirty="0">
                <a:solidFill>
                  <a:schemeClr val="tx1"/>
                </a:solidFill>
              </a:rPr>
              <a:t> after this layout!</a:t>
            </a:r>
            <a:endParaRPr lang="en-US" sz="7200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798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2"/>
          <p:cNvSpPr>
            <a:spLocks noChangeArrowheads="1"/>
          </p:cNvSpPr>
          <p:nvPr/>
        </p:nvSpPr>
        <p:spPr bwMode="gray">
          <a:xfrm>
            <a:off x="0" y="0"/>
            <a:ext cx="9144000" cy="76491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pPr algn="ctr"/>
            <a:endParaRPr lang="en-US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465880" y="486214"/>
            <a:ext cx="1211262" cy="13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95536" y="188641"/>
            <a:ext cx="6912768" cy="573984"/>
          </a:xfrm>
          <a:prstGeom prst="rect">
            <a:avLst/>
          </a:prstGeom>
        </p:spPr>
        <p:txBody>
          <a:bodyPr vert="horz" lIns="0" tIns="0" rIns="0" bIns="72000" rtlCol="0" anchor="b" anchorCtr="0">
            <a:noAutofit/>
          </a:bodyPr>
          <a:lstStyle/>
          <a:p>
            <a:r>
              <a:rPr lang="en-US" dirty="0"/>
              <a:t>Click to add topic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95288" y="1485900"/>
            <a:ext cx="8353424" cy="48958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  <a:p>
            <a:pPr lvl="3"/>
            <a:r>
              <a:rPr lang="en-US" dirty="0"/>
              <a:t>Level 4</a:t>
            </a:r>
          </a:p>
          <a:p>
            <a:pPr lvl="4"/>
            <a:r>
              <a:rPr lang="en-US" dirty="0"/>
              <a:t>Level 5</a:t>
            </a:r>
          </a:p>
          <a:p>
            <a:pPr lvl="5"/>
            <a:r>
              <a:rPr lang="en-US" dirty="0"/>
              <a:t>Level 6</a:t>
            </a:r>
          </a:p>
          <a:p>
            <a:pPr lvl="6"/>
            <a:r>
              <a:rPr lang="en-US" dirty="0"/>
              <a:t>Level 7</a:t>
            </a:r>
          </a:p>
          <a:p>
            <a:pPr lvl="7"/>
            <a:r>
              <a:rPr lang="en-US" dirty="0"/>
              <a:t>Level 8</a:t>
            </a:r>
          </a:p>
          <a:p>
            <a:pPr lvl="8"/>
            <a:r>
              <a:rPr lang="en-US" dirty="0"/>
              <a:t>Level 9</a:t>
            </a:r>
          </a:p>
        </p:txBody>
      </p:sp>
      <p:cxnSp>
        <p:nvCxnSpPr>
          <p:cNvPr id="8" name="Gerade Verbindung 7"/>
          <p:cNvCxnSpPr/>
          <p:nvPr/>
        </p:nvCxnSpPr>
        <p:spPr bwMode="gray">
          <a:xfrm flipV="1">
            <a:off x="8748580" y="466862"/>
            <a:ext cx="0" cy="28892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8748000" y="327719"/>
            <a:ext cx="396000" cy="432000"/>
          </a:xfrm>
          <a:prstGeom prst="rect">
            <a:avLst/>
          </a:prstGeom>
        </p:spPr>
        <p:txBody>
          <a:bodyPr vert="horz" lIns="72000" tIns="0" rIns="0" bIns="100800" rtlCol="0" anchor="b" anchorCtr="0"/>
          <a:lstStyle>
            <a:lvl1pPr algn="l">
              <a:defRPr sz="1420">
                <a:solidFill>
                  <a:schemeClr val="bg1"/>
                </a:solidFill>
              </a:defRPr>
            </a:lvl1pPr>
          </a:lstStyle>
          <a:p>
            <a:fld id="{2B2B68EE-DD1E-4368-AFCE-24A50EC7BF18}" type="slidenum">
              <a:rPr lang="en-US" noProof="1" smtClean="0"/>
              <a:pPr/>
              <a:t>‹#›</a:t>
            </a:fld>
            <a:endParaRPr lang="en-US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95287" y="6645600"/>
            <a:ext cx="8353425" cy="1512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For internal use - confidential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82" r:id="rId3"/>
    <p:sldLayoutId id="2147483663" r:id="rId4"/>
    <p:sldLayoutId id="2147483679" r:id="rId5"/>
    <p:sldLayoutId id="2147483662" r:id="rId6"/>
    <p:sldLayoutId id="2147483684" r:id="rId7"/>
    <p:sldLayoutId id="2147483666" r:id="rId8"/>
    <p:sldLayoutId id="2147483680" r:id="rId9"/>
    <p:sldLayoutId id="2147483673" r:id="rId10"/>
    <p:sldLayoutId id="2147483664" r:id="rId11"/>
    <p:sldLayoutId id="2147483675" r:id="rId12"/>
    <p:sldLayoutId id="2147483677" r:id="rId13"/>
    <p:sldLayoutId id="2147483678" r:id="rId14"/>
    <p:sldLayoutId id="2147483669" r:id="rId15"/>
    <p:sldLayoutId id="2147483683" r:id="rId16"/>
    <p:sldLayoutId id="2147483672" r:id="rId17"/>
    <p:sldLayoutId id="2147483674" r:id="rId18"/>
    <p:sldLayoutId id="2147483665" r:id="rId19"/>
    <p:sldLayoutId id="2147483676" r:id="rId20"/>
  </p:sldLayoutIdLst>
  <p:hf hdr="0" dt="0"/>
  <p:txStyles>
    <p:titleStyle>
      <a:lvl1pPr algn="l" defTabSz="914400" rtl="0" eaLnBrk="1" latinLnBrk="0" hangingPunct="1">
        <a:lnSpc>
          <a:spcPts val="2600"/>
        </a:lnSpc>
        <a:spcBef>
          <a:spcPct val="0"/>
        </a:spcBef>
        <a:buNone/>
        <a:defRPr sz="2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79388" indent="-179388" algn="l" defTabSz="914400" rtl="0" eaLnBrk="1" latinLnBrk="0" hangingPunct="1">
        <a:spcBef>
          <a:spcPts val="400"/>
        </a:spcBef>
        <a:spcAft>
          <a:spcPts val="600"/>
        </a:spcAft>
        <a:buClr>
          <a:schemeClr val="accent1"/>
        </a:buClr>
        <a:buFont typeface="Wingdings" pitchFamily="2" charset="2"/>
        <a:buChar char="§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358775" indent="-179388" algn="l" defTabSz="914400" rtl="0" eaLnBrk="1" latinLnBrk="0" hangingPunct="1">
        <a:spcBef>
          <a:spcPts val="0"/>
        </a:spcBef>
        <a:spcAft>
          <a:spcPts val="400"/>
        </a:spcAft>
        <a:buClr>
          <a:schemeClr val="accent1"/>
        </a:buClr>
        <a:buFont typeface="Arial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184150" algn="l" defTabSz="914400" rtl="0" eaLnBrk="1" latinLnBrk="0" hangingPunct="1">
        <a:spcBef>
          <a:spcPts val="0"/>
        </a:spcBef>
        <a:spcAft>
          <a:spcPts val="400"/>
        </a:spcAft>
        <a:buClr>
          <a:schemeClr val="accent1"/>
        </a:buClr>
        <a:buFont typeface="Arial" pitchFamily="34" charset="0"/>
        <a:buChar char="-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5963" indent="-174625" algn="l" defTabSz="914400" rtl="0" eaLnBrk="1" latinLnBrk="0" hangingPunct="1">
        <a:spcBef>
          <a:spcPts val="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15963" indent="182563" algn="l" defTabSz="914400" rtl="0" eaLnBrk="1" latinLnBrk="0" hangingPunct="1">
        <a:spcBef>
          <a:spcPts val="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-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73150" indent="-174625" algn="l" defTabSz="914400" rtl="0" eaLnBrk="1" latinLnBrk="0" hangingPunct="1">
        <a:spcBef>
          <a:spcPts val="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255713" indent="-182563" algn="l" defTabSz="914400" rtl="0" eaLnBrk="1" latinLnBrk="0" hangingPunct="1">
        <a:spcBef>
          <a:spcPts val="0"/>
        </a:spcBef>
        <a:spcAft>
          <a:spcPts val="400"/>
        </a:spcAft>
        <a:buClr>
          <a:schemeClr val="accent1"/>
        </a:buClr>
        <a:buFont typeface="Arial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431925" indent="-176213" algn="l" defTabSz="914400" rtl="0" eaLnBrk="1" latinLnBrk="0" hangingPunct="1">
        <a:spcBef>
          <a:spcPts val="0"/>
        </a:spcBef>
        <a:spcAft>
          <a:spcPts val="400"/>
        </a:spcAft>
        <a:buClr>
          <a:schemeClr val="accent1"/>
        </a:buClr>
        <a:buFont typeface="Arial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614488" indent="-182563" algn="l" defTabSz="914400" rtl="0" eaLnBrk="1" latinLnBrk="0" hangingPunct="1">
        <a:spcBef>
          <a:spcPts val="0"/>
        </a:spcBef>
        <a:spcAft>
          <a:spcPts val="400"/>
        </a:spcAft>
        <a:buClr>
          <a:schemeClr val="accent1"/>
        </a:buClr>
        <a:buFont typeface="Arial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792" y="3098600"/>
            <a:ext cx="6200120" cy="597686"/>
          </a:xfrm>
        </p:spPr>
        <p:txBody>
          <a:bodyPr/>
          <a:lstStyle/>
          <a:p>
            <a:r>
              <a:rPr lang="en-US" sz="2800" dirty="0" err="1"/>
              <a:t>bPlus</a:t>
            </a:r>
            <a:r>
              <a:rPr lang="en-US" sz="2800" dirty="0"/>
              <a:t> 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Greifensee</a:t>
            </a:r>
            <a:endParaRPr lang="en-US" dirty="0"/>
          </a:p>
          <a:p>
            <a:r>
              <a:rPr lang="en-US" dirty="0"/>
              <a:t>June 2016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699792" y="3645887"/>
            <a:ext cx="6200121" cy="964882"/>
          </a:xfrm>
        </p:spPr>
        <p:txBody>
          <a:bodyPr/>
          <a:lstStyle/>
          <a:p>
            <a:r>
              <a:rPr lang="de-CH" dirty="0"/>
              <a:t>Small Details. Big </a:t>
            </a:r>
            <a:r>
              <a:rPr lang="de-CH" dirty="0" err="1"/>
              <a:t>Difference</a:t>
            </a:r>
            <a:r>
              <a:rPr lang="de-CH" dirty="0"/>
              <a:t>.</a:t>
            </a:r>
            <a:endParaRPr lang="en-US" dirty="0"/>
          </a:p>
        </p:txBody>
      </p:sp>
      <p:pic>
        <p:nvPicPr>
          <p:cNvPr id="12" name="Bildplatzhalter 11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4" b="24358"/>
          <a:stretch/>
        </p:blipFill>
        <p:spPr/>
      </p:pic>
    </p:spTree>
    <p:extLst>
      <p:ext uri="{BB962C8B-B14F-4D97-AF65-F5344CB8AC3E}">
        <p14:creationId xmlns:p14="http://schemas.microsoft.com/office/powerpoint/2010/main" val="1962572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en-US" dirty="0"/>
              <a:t>Easy Operation</a:t>
            </a:r>
            <a:endParaRPr lang="en-US" alt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 idx="99"/>
          </p:nvPr>
        </p:nvSpPr>
        <p:spPr/>
        <p:txBody>
          <a:bodyPr/>
          <a:lstStyle/>
          <a:p>
            <a:r>
              <a:rPr lang="en-US" altLang="en-US" dirty="0"/>
              <a:t>Familiar daily operation further enriched for even more operator efficiency</a:t>
            </a:r>
            <a:br>
              <a:rPr lang="en-US" altLang="en-US" dirty="0"/>
            </a:br>
            <a:endParaRPr lang="en-US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179388" lvl="1">
              <a:spcBef>
                <a:spcPts val="4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dirty="0"/>
              <a:t>Optimized for quick and easy operation </a:t>
            </a:r>
          </a:p>
          <a:p>
            <a:pPr marL="179388" lvl="1">
              <a:spcBef>
                <a:spcPts val="4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de-CH" dirty="0" err="1"/>
              <a:t>Accelerate</a:t>
            </a:r>
            <a:r>
              <a:rPr lang="de-CH" dirty="0"/>
              <a:t> </a:t>
            </a:r>
            <a:r>
              <a:rPr lang="de-CH" dirty="0" err="1"/>
              <a:t>sales</a:t>
            </a:r>
            <a:r>
              <a:rPr lang="de-CH" dirty="0"/>
              <a:t> </a:t>
            </a:r>
            <a:r>
              <a:rPr lang="de-CH" dirty="0" err="1"/>
              <a:t>and</a:t>
            </a:r>
            <a:r>
              <a:rPr lang="de-CH" dirty="0"/>
              <a:t> </a:t>
            </a:r>
            <a:r>
              <a:rPr lang="de-CH" dirty="0" err="1"/>
              <a:t>prepack</a:t>
            </a:r>
            <a:r>
              <a:rPr lang="de-CH" dirty="0"/>
              <a:t> </a:t>
            </a:r>
            <a:r>
              <a:rPr lang="de-CH" dirty="0" err="1"/>
              <a:t>workflows</a:t>
            </a:r>
            <a:endParaRPr lang="de-CH" dirty="0"/>
          </a:p>
          <a:p>
            <a:pPr lvl="1">
              <a:defRPr/>
            </a:pPr>
            <a:r>
              <a:rPr lang="de-CH" dirty="0" err="1"/>
              <a:t>Convenient</a:t>
            </a:r>
            <a:r>
              <a:rPr lang="de-CH" dirty="0"/>
              <a:t> </a:t>
            </a:r>
            <a:r>
              <a:rPr lang="de-CH" dirty="0" err="1"/>
              <a:t>changeover</a:t>
            </a:r>
            <a:r>
              <a:rPr lang="de-CH" dirty="0"/>
              <a:t> </a:t>
            </a:r>
            <a:r>
              <a:rPr lang="de-CH" dirty="0" err="1"/>
              <a:t>from</a:t>
            </a:r>
            <a:r>
              <a:rPr lang="de-CH" dirty="0"/>
              <a:t> </a:t>
            </a:r>
            <a:r>
              <a:rPr lang="de-CH" dirty="0" err="1"/>
              <a:t>serving</a:t>
            </a:r>
            <a:r>
              <a:rPr lang="de-CH" dirty="0"/>
              <a:t>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pre-packaging</a:t>
            </a:r>
            <a:r>
              <a:rPr lang="de-CH" dirty="0"/>
              <a:t> </a:t>
            </a:r>
            <a:endParaRPr lang="en-US" dirty="0"/>
          </a:p>
          <a:p>
            <a:pPr lvl="1">
              <a:defRPr/>
            </a:pPr>
            <a:r>
              <a:rPr lang="de-CH" dirty="0"/>
              <a:t>User-</a:t>
            </a:r>
            <a:r>
              <a:rPr lang="de-CH" dirty="0" err="1"/>
              <a:t>compatible</a:t>
            </a:r>
            <a:r>
              <a:rPr lang="de-CH" dirty="0"/>
              <a:t> 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previous</a:t>
            </a:r>
            <a:r>
              <a:rPr lang="de-CH" dirty="0"/>
              <a:t> </a:t>
            </a:r>
            <a:r>
              <a:rPr lang="de-CH" dirty="0" err="1"/>
              <a:t>models</a:t>
            </a:r>
            <a:r>
              <a:rPr lang="de-CH" dirty="0"/>
              <a:t>  </a:t>
            </a:r>
          </a:p>
          <a:p>
            <a:pPr lvl="1">
              <a:defRPr/>
            </a:pPr>
            <a:r>
              <a:rPr lang="de-CH" dirty="0"/>
              <a:t>Logical </a:t>
            </a:r>
            <a:r>
              <a:rPr lang="de-CH" dirty="0" err="1"/>
              <a:t>menu</a:t>
            </a:r>
            <a:r>
              <a:rPr lang="de-CH" dirty="0"/>
              <a:t> </a:t>
            </a:r>
            <a:r>
              <a:rPr lang="de-CH" dirty="0" err="1"/>
              <a:t>structure</a:t>
            </a:r>
            <a:r>
              <a:rPr lang="de-CH" dirty="0"/>
              <a:t> </a:t>
            </a:r>
            <a:r>
              <a:rPr lang="de-CH" dirty="0" err="1"/>
              <a:t>simplifies</a:t>
            </a:r>
            <a:r>
              <a:rPr lang="de-CH" dirty="0"/>
              <a:t> </a:t>
            </a:r>
            <a:r>
              <a:rPr lang="de-CH" dirty="0" err="1"/>
              <a:t>navigation</a:t>
            </a:r>
            <a:endParaRPr lang="en-US" dirty="0"/>
          </a:p>
          <a:p>
            <a:pPr lvl="1">
              <a:defRPr/>
            </a:pPr>
            <a:r>
              <a:rPr lang="en-US" dirty="0"/>
              <a:t>Quick response keyboard </a:t>
            </a:r>
          </a:p>
          <a:p>
            <a:pPr lvl="2">
              <a:defRPr/>
            </a:pPr>
            <a:r>
              <a:rPr lang="de-CH" dirty="0" err="1"/>
              <a:t>Pressure</a:t>
            </a:r>
            <a:r>
              <a:rPr lang="de-CH" dirty="0"/>
              <a:t> sensitive </a:t>
            </a:r>
            <a:r>
              <a:rPr lang="de-CH" dirty="0" err="1"/>
              <a:t>keys</a:t>
            </a:r>
            <a:r>
              <a:rPr lang="de-CH" dirty="0"/>
              <a:t> </a:t>
            </a:r>
            <a:r>
              <a:rPr lang="de-CH" dirty="0" err="1"/>
              <a:t>for</a:t>
            </a:r>
            <a:r>
              <a:rPr lang="de-CH" dirty="0"/>
              <a:t> </a:t>
            </a:r>
            <a:r>
              <a:rPr lang="de-CH" dirty="0" err="1"/>
              <a:t>faster</a:t>
            </a:r>
            <a:r>
              <a:rPr lang="de-CH" dirty="0"/>
              <a:t> </a:t>
            </a:r>
            <a:r>
              <a:rPr lang="de-CH" dirty="0" err="1"/>
              <a:t>operation</a:t>
            </a:r>
            <a:r>
              <a:rPr lang="de-CH" dirty="0"/>
              <a:t> </a:t>
            </a:r>
          </a:p>
          <a:p>
            <a:pPr lvl="1">
              <a:defRPr/>
            </a:pPr>
            <a:r>
              <a:rPr lang="en-US" dirty="0">
                <a:solidFill>
                  <a:srgbClr val="004696"/>
                </a:solidFill>
              </a:rPr>
              <a:t> </a:t>
            </a:r>
            <a:r>
              <a:rPr lang="de-DE" dirty="0" err="1"/>
              <a:t>Ergonomic</a:t>
            </a:r>
            <a:r>
              <a:rPr lang="de-DE" dirty="0"/>
              <a:t> design</a:t>
            </a:r>
            <a:endParaRPr lang="en-US" dirty="0"/>
          </a:p>
          <a:p>
            <a:pPr lvl="1">
              <a:defRPr/>
            </a:pPr>
            <a:r>
              <a:rPr lang="en-US" dirty="0"/>
              <a:t>Straightforward keyboard customization </a:t>
            </a:r>
          </a:p>
          <a:p>
            <a:pPr lvl="2">
              <a:defRPr/>
            </a:pPr>
            <a:r>
              <a:rPr lang="en-US" dirty="0"/>
              <a:t>Clever key mapping </a:t>
            </a:r>
          </a:p>
          <a:p>
            <a:pPr lvl="2">
              <a:defRPr/>
            </a:pPr>
            <a:r>
              <a:rPr lang="en-US" dirty="0"/>
              <a:t>70 preset keys per layer (total 140)</a:t>
            </a:r>
          </a:p>
          <a:p>
            <a:pPr lvl="2">
              <a:defRPr/>
            </a:pPr>
            <a:r>
              <a:rPr lang="de-CH" dirty="0"/>
              <a:t>Additional </a:t>
            </a:r>
            <a:r>
              <a:rPr lang="de-CH" dirty="0" err="1"/>
              <a:t>configurable</a:t>
            </a:r>
            <a:r>
              <a:rPr lang="de-CH" dirty="0"/>
              <a:t> </a:t>
            </a:r>
            <a:r>
              <a:rPr lang="de-CH" dirty="0" err="1"/>
              <a:t>function</a:t>
            </a:r>
            <a:r>
              <a:rPr lang="de-CH" dirty="0"/>
              <a:t> </a:t>
            </a:r>
            <a:r>
              <a:rPr lang="de-CH" dirty="0" err="1"/>
              <a:t>keys</a:t>
            </a:r>
            <a:endParaRPr lang="de-CH" dirty="0"/>
          </a:p>
          <a:p>
            <a:pPr lvl="1">
              <a:defRPr/>
            </a:pPr>
            <a:r>
              <a:rPr lang="de-CH" dirty="0" err="1"/>
              <a:t>Convenient</a:t>
            </a:r>
            <a:r>
              <a:rPr lang="de-CH" dirty="0"/>
              <a:t> Network / Communication </a:t>
            </a:r>
            <a:r>
              <a:rPr lang="de-CH" dirty="0" err="1"/>
              <a:t>status</a:t>
            </a:r>
            <a:r>
              <a:rPr lang="de-CH" dirty="0"/>
              <a:t> </a:t>
            </a:r>
            <a:r>
              <a:rPr lang="de-CH" dirty="0" err="1"/>
              <a:t>icon</a:t>
            </a:r>
            <a:r>
              <a:rPr lang="de-CH" dirty="0"/>
              <a:t> </a:t>
            </a:r>
          </a:p>
          <a:p>
            <a:endParaRPr lang="en-US" dirty="0"/>
          </a:p>
        </p:txBody>
      </p:sp>
      <p:pic>
        <p:nvPicPr>
          <p:cNvPr id="5" name="Bildplatzhalter 4"/>
          <p:cNvPicPr>
            <a:picLocks noGrp="1" noChangeAspect="1"/>
          </p:cNvPicPr>
          <p:nvPr>
            <p:ph type="pic" sz="quarter" idx="10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96" r="22496"/>
          <a:stretch>
            <a:fillRect/>
          </a:stretch>
        </p:blipFill>
        <p:spPr/>
      </p:pic>
      <p:sp>
        <p:nvSpPr>
          <p:cNvPr id="29" name="Rectangle 8"/>
          <p:cNvSpPr>
            <a:spLocks noChangeArrowheads="1"/>
          </p:cNvSpPr>
          <p:nvPr/>
        </p:nvSpPr>
        <p:spPr bwMode="auto">
          <a:xfrm>
            <a:off x="440499" y="870040"/>
            <a:ext cx="8191706" cy="7207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3635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5"/>
          </p:nvPr>
        </p:nvSpPr>
        <p:spPr/>
        <p:txBody>
          <a:bodyPr/>
          <a:lstStyle/>
          <a:p>
            <a:r>
              <a:rPr lang="en-US"/>
              <a:t>For internal use - confidential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00"/>
          </p:nvPr>
        </p:nvSpPr>
        <p:spPr/>
        <p:txBody>
          <a:bodyPr/>
          <a:lstStyle/>
          <a:p>
            <a:fld id="{2B2B68EE-DD1E-4368-AFCE-24A50EC7BF1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en-US" dirty="0"/>
              <a:t>Easy Operation</a:t>
            </a:r>
            <a:endParaRPr lang="en-US" alt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 idx="99"/>
          </p:nvPr>
        </p:nvSpPr>
        <p:spPr>
          <a:xfrm>
            <a:off x="395288" y="1015999"/>
            <a:ext cx="8353176" cy="1262743"/>
          </a:xfrm>
        </p:spPr>
        <p:txBody>
          <a:bodyPr/>
          <a:lstStyle/>
          <a:p>
            <a:r>
              <a:rPr lang="en-US" altLang="en-US" dirty="0"/>
              <a:t>Easy-to-learn operation helps minimize training efforts</a:t>
            </a:r>
            <a:br>
              <a:rPr lang="en-US" altLang="en-US" dirty="0"/>
            </a:br>
            <a:endParaRPr lang="en-US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179388" lvl="1">
              <a:spcBef>
                <a:spcPts val="4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1400" dirty="0"/>
              <a:t>Advanced printing with reliable label delivery</a:t>
            </a:r>
          </a:p>
          <a:p>
            <a:pPr marL="522287" lvl="1" indent="-342900">
              <a:buFont typeface="+mj-lt"/>
              <a:buAutoNum type="arabicPeriod"/>
              <a:defRPr/>
            </a:pPr>
            <a:r>
              <a:rPr lang="de-DE" sz="1400" dirty="0" err="1"/>
              <a:t>Practical</a:t>
            </a:r>
            <a:r>
              <a:rPr lang="de-DE" sz="1400" dirty="0"/>
              <a:t> </a:t>
            </a:r>
            <a:r>
              <a:rPr lang="de-DE" sz="1400" dirty="0" err="1"/>
              <a:t>printer</a:t>
            </a:r>
            <a:r>
              <a:rPr lang="de-DE" sz="1400" dirty="0"/>
              <a:t> </a:t>
            </a:r>
            <a:r>
              <a:rPr lang="de-DE" sz="1400" dirty="0" err="1"/>
              <a:t>clamp</a:t>
            </a:r>
            <a:r>
              <a:rPr lang="de-DE" sz="1400" dirty="0"/>
              <a:t> </a:t>
            </a:r>
            <a:r>
              <a:rPr lang="de-DE" sz="1400" dirty="0" err="1"/>
              <a:t>mechanism</a:t>
            </a:r>
            <a:r>
              <a:rPr lang="en-GB" sz="1400" dirty="0"/>
              <a:t> </a:t>
            </a:r>
          </a:p>
          <a:p>
            <a:pPr marL="522287" lvl="1" indent="-342900">
              <a:buFont typeface="+mj-lt"/>
              <a:buAutoNum type="arabicPeriod"/>
              <a:defRPr/>
            </a:pPr>
            <a:r>
              <a:rPr lang="de-CH" sz="1400" dirty="0"/>
              <a:t>Innovative </a:t>
            </a:r>
            <a:r>
              <a:rPr lang="de-CH" sz="1400" dirty="0" err="1"/>
              <a:t>paper</a:t>
            </a:r>
            <a:r>
              <a:rPr lang="de-CH" sz="1400" dirty="0"/>
              <a:t> </a:t>
            </a:r>
            <a:r>
              <a:rPr lang="de-CH" sz="1400" dirty="0" err="1"/>
              <a:t>guide</a:t>
            </a:r>
            <a:r>
              <a:rPr lang="de-CH" sz="1400" dirty="0"/>
              <a:t> </a:t>
            </a:r>
            <a:endParaRPr lang="en-GB" sz="1400" dirty="0"/>
          </a:p>
          <a:p>
            <a:pPr marL="522287" lvl="1" indent="-342900">
              <a:buFont typeface="+mj-lt"/>
              <a:buAutoNum type="arabicPeriod"/>
              <a:defRPr/>
            </a:pPr>
            <a:r>
              <a:rPr lang="de-DE" sz="1400" dirty="0" err="1"/>
              <a:t>Useful</a:t>
            </a:r>
            <a:r>
              <a:rPr lang="de-DE" sz="1400" dirty="0"/>
              <a:t> spare </a:t>
            </a:r>
            <a:r>
              <a:rPr lang="de-DE" sz="1400" dirty="0" err="1"/>
              <a:t>paper</a:t>
            </a:r>
            <a:r>
              <a:rPr lang="de-DE" sz="1400" dirty="0"/>
              <a:t>-core </a:t>
            </a:r>
            <a:r>
              <a:rPr lang="de-DE" sz="1400" dirty="0" err="1"/>
              <a:t>storage</a:t>
            </a:r>
            <a:endParaRPr lang="de-DE" sz="1400" dirty="0"/>
          </a:p>
          <a:p>
            <a:pPr lvl="1">
              <a:defRPr/>
            </a:pPr>
            <a:r>
              <a:rPr lang="en-GB" sz="1400" dirty="0"/>
              <a:t>Long lifespan print head technology  </a:t>
            </a:r>
            <a:endParaRPr lang="en-US" sz="1400" dirty="0"/>
          </a:p>
          <a:p>
            <a:pPr lvl="1">
              <a:defRPr/>
            </a:pPr>
            <a:r>
              <a:rPr lang="en-US" sz="1400" dirty="0"/>
              <a:t>Fast, high quality thermal printing  (</a:t>
            </a:r>
            <a:r>
              <a:rPr lang="en-US" sz="1400" dirty="0" err="1"/>
              <a:t>12</a:t>
            </a:r>
            <a:r>
              <a:rPr lang="en-US" altLang="zh-CN" sz="1400" dirty="0" err="1"/>
              <a:t>5</a:t>
            </a:r>
            <a:r>
              <a:rPr lang="en-US" sz="1400" dirty="0" err="1"/>
              <a:t>mm</a:t>
            </a:r>
            <a:r>
              <a:rPr lang="en-US" sz="1400" dirty="0"/>
              <a:t>/s, </a:t>
            </a:r>
            <a:r>
              <a:rPr lang="en-US" sz="1400" dirty="0" err="1"/>
              <a:t>203dpi</a:t>
            </a:r>
            <a:r>
              <a:rPr lang="en-US" sz="1400" dirty="0"/>
              <a:t>)</a:t>
            </a:r>
          </a:p>
          <a:p>
            <a:pPr lvl="1">
              <a:defRPr/>
            </a:pPr>
            <a:r>
              <a:rPr lang="en-US" sz="1400" dirty="0"/>
              <a:t>Automatically identify loaded label size </a:t>
            </a:r>
          </a:p>
          <a:p>
            <a:pPr marL="179388" lvl="1">
              <a:spcBef>
                <a:spcPts val="4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de-CH" sz="1400" dirty="0" err="1"/>
              <a:t>Reduce</a:t>
            </a:r>
            <a:r>
              <a:rPr lang="de-CH" sz="1400" dirty="0"/>
              <a:t> </a:t>
            </a:r>
            <a:r>
              <a:rPr lang="de-CH" sz="1400" dirty="0" err="1"/>
              <a:t>label</a:t>
            </a:r>
            <a:r>
              <a:rPr lang="de-CH" sz="1400" dirty="0"/>
              <a:t> </a:t>
            </a:r>
            <a:r>
              <a:rPr lang="de-CH" sz="1400" dirty="0" err="1"/>
              <a:t>size</a:t>
            </a:r>
            <a:r>
              <a:rPr lang="de-CH" sz="1400" dirty="0"/>
              <a:t>, </a:t>
            </a:r>
            <a:r>
              <a:rPr lang="de-CH" sz="1400" dirty="0" err="1"/>
              <a:t>simplify</a:t>
            </a:r>
            <a:r>
              <a:rPr lang="de-CH" sz="1400" dirty="0"/>
              <a:t> </a:t>
            </a:r>
            <a:r>
              <a:rPr lang="de-CH" sz="1400" dirty="0" err="1"/>
              <a:t>scanning</a:t>
            </a:r>
            <a:r>
              <a:rPr lang="de-CH" sz="1400" dirty="0"/>
              <a:t> </a:t>
            </a:r>
            <a:r>
              <a:rPr lang="de-CH" sz="1400" dirty="0" err="1"/>
              <a:t>and</a:t>
            </a:r>
            <a:r>
              <a:rPr lang="de-CH" sz="1400" dirty="0"/>
              <a:t> </a:t>
            </a:r>
            <a:r>
              <a:rPr lang="de-CH" sz="1400" dirty="0" err="1"/>
              <a:t>optimize</a:t>
            </a:r>
            <a:r>
              <a:rPr lang="de-CH" sz="1400" dirty="0"/>
              <a:t> </a:t>
            </a:r>
            <a:r>
              <a:rPr lang="de-CH" sz="1400" dirty="0" err="1"/>
              <a:t>print</a:t>
            </a:r>
            <a:r>
              <a:rPr lang="de-CH" sz="1400" dirty="0"/>
              <a:t> </a:t>
            </a:r>
            <a:r>
              <a:rPr lang="de-CH" sz="1400" dirty="0" err="1"/>
              <a:t>head</a:t>
            </a:r>
            <a:r>
              <a:rPr lang="de-CH" sz="1400" dirty="0"/>
              <a:t> </a:t>
            </a:r>
            <a:r>
              <a:rPr lang="de-CH" sz="1400" dirty="0" err="1"/>
              <a:t>life</a:t>
            </a:r>
            <a:endParaRPr lang="de-CH" sz="1400" dirty="0"/>
          </a:p>
          <a:p>
            <a:pPr lvl="1">
              <a:defRPr/>
            </a:pPr>
            <a:r>
              <a:rPr lang="de-CH" sz="1400" dirty="0" err="1"/>
              <a:t>Vertical</a:t>
            </a:r>
            <a:r>
              <a:rPr lang="de-CH" sz="1400" dirty="0"/>
              <a:t> </a:t>
            </a:r>
            <a:r>
              <a:rPr lang="de-CH" sz="1400" dirty="0" err="1"/>
              <a:t>barcode</a:t>
            </a:r>
            <a:r>
              <a:rPr lang="de-CH" sz="1400" dirty="0"/>
              <a:t> , </a:t>
            </a:r>
            <a:r>
              <a:rPr lang="de-CH" sz="1400" dirty="0" err="1"/>
              <a:t>small</a:t>
            </a:r>
            <a:r>
              <a:rPr lang="de-CH" sz="1400" dirty="0"/>
              <a:t> </a:t>
            </a:r>
            <a:r>
              <a:rPr lang="de-CH" sz="1400" dirty="0" err="1"/>
              <a:t>barcode</a:t>
            </a:r>
            <a:r>
              <a:rPr lang="de-CH" sz="1400" dirty="0"/>
              <a:t>,  </a:t>
            </a:r>
            <a:r>
              <a:rPr lang="de-CH" sz="1400" dirty="0" err="1"/>
              <a:t>edge</a:t>
            </a:r>
            <a:r>
              <a:rPr lang="de-CH" sz="1400" dirty="0"/>
              <a:t> - </a:t>
            </a:r>
            <a:r>
              <a:rPr lang="de-CH" sz="1400" dirty="0" err="1"/>
              <a:t>edge</a:t>
            </a:r>
            <a:r>
              <a:rPr lang="de-CH" sz="1400" dirty="0"/>
              <a:t> / top - </a:t>
            </a:r>
            <a:r>
              <a:rPr lang="de-CH" sz="1400" dirty="0" err="1"/>
              <a:t>bottom</a:t>
            </a:r>
            <a:endParaRPr lang="de-CH" sz="1400" dirty="0"/>
          </a:p>
          <a:p>
            <a:pPr marL="179388" lvl="1">
              <a:spcBef>
                <a:spcPts val="4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de-DE" sz="1400" dirty="0"/>
              <a:t>Quick </a:t>
            </a:r>
            <a:r>
              <a:rPr lang="de-DE" sz="1400" dirty="0" err="1"/>
              <a:t>acess</a:t>
            </a:r>
            <a:r>
              <a:rPr lang="de-DE" sz="1400" dirty="0"/>
              <a:t> </a:t>
            </a:r>
            <a:r>
              <a:rPr lang="de-DE" sz="1400" dirty="0" err="1"/>
              <a:t>to</a:t>
            </a:r>
            <a:r>
              <a:rPr lang="de-DE" sz="1400" dirty="0"/>
              <a:t> </a:t>
            </a:r>
            <a:r>
              <a:rPr lang="de-DE" sz="1400" dirty="0" err="1"/>
              <a:t>printer</a:t>
            </a:r>
            <a:r>
              <a:rPr lang="de-DE" sz="1400" dirty="0"/>
              <a:t>  </a:t>
            </a:r>
            <a:r>
              <a:rPr lang="de-DE" sz="1400" dirty="0" err="1"/>
              <a:t>from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top </a:t>
            </a:r>
            <a:r>
              <a:rPr lang="de-DE" sz="1400" dirty="0" err="1"/>
              <a:t>for</a:t>
            </a:r>
            <a:r>
              <a:rPr lang="de-DE" sz="1400" dirty="0"/>
              <a:t> </a:t>
            </a:r>
            <a:r>
              <a:rPr lang="de-DE" sz="1400" dirty="0" err="1"/>
              <a:t>effortless</a:t>
            </a:r>
            <a:r>
              <a:rPr lang="de-DE" sz="1400" dirty="0"/>
              <a:t>  </a:t>
            </a:r>
            <a:r>
              <a:rPr lang="de-DE" sz="1400" dirty="0" err="1"/>
              <a:t>paper</a:t>
            </a:r>
            <a:r>
              <a:rPr lang="de-DE" sz="1400" dirty="0"/>
              <a:t> </a:t>
            </a:r>
            <a:r>
              <a:rPr lang="de-DE" sz="1400" dirty="0" err="1"/>
              <a:t>replacement</a:t>
            </a:r>
            <a:r>
              <a:rPr lang="de-DE" sz="1400" dirty="0"/>
              <a:t> </a:t>
            </a:r>
            <a:r>
              <a:rPr lang="de-DE" sz="1400" dirty="0" err="1"/>
              <a:t>and</a:t>
            </a:r>
            <a:r>
              <a:rPr lang="de-DE" sz="1400" dirty="0"/>
              <a:t> </a:t>
            </a:r>
            <a:r>
              <a:rPr lang="de-DE" sz="1400" dirty="0" err="1"/>
              <a:t>cleaning</a:t>
            </a:r>
            <a:r>
              <a:rPr lang="de-DE" sz="1400" dirty="0"/>
              <a:t> </a:t>
            </a:r>
          </a:p>
          <a:p>
            <a:pPr lvl="1">
              <a:defRPr/>
            </a:pPr>
            <a:r>
              <a:rPr lang="de-CH" sz="1400" dirty="0" err="1"/>
              <a:t>Less</a:t>
            </a:r>
            <a:r>
              <a:rPr lang="de-CH" sz="1400" dirty="0"/>
              <a:t> </a:t>
            </a:r>
            <a:r>
              <a:rPr lang="de-CH" sz="1400" dirty="0" err="1"/>
              <a:t>counter</a:t>
            </a:r>
            <a:r>
              <a:rPr lang="de-CH" sz="1400" dirty="0"/>
              <a:t> </a:t>
            </a:r>
            <a:r>
              <a:rPr lang="de-CH" sz="1400" dirty="0" err="1"/>
              <a:t>space</a:t>
            </a:r>
            <a:r>
              <a:rPr lang="de-CH" sz="1400" dirty="0"/>
              <a:t> </a:t>
            </a:r>
            <a:r>
              <a:rPr lang="de-CH" sz="1400" dirty="0" err="1"/>
              <a:t>required</a:t>
            </a:r>
            <a:r>
              <a:rPr lang="de-CH" sz="1400" dirty="0"/>
              <a:t> (</a:t>
            </a:r>
            <a:r>
              <a:rPr lang="de-CH" sz="1400" dirty="0" err="1"/>
              <a:t>no</a:t>
            </a:r>
            <a:r>
              <a:rPr lang="de-CH" sz="1400" dirty="0"/>
              <a:t> </a:t>
            </a:r>
            <a:r>
              <a:rPr lang="de-CH" sz="1400" dirty="0" err="1"/>
              <a:t>drawer</a:t>
            </a:r>
            <a:r>
              <a:rPr lang="de-CH" sz="1400" dirty="0"/>
              <a:t>)</a:t>
            </a:r>
            <a:endParaRPr lang="de-DE" sz="1400" dirty="0"/>
          </a:p>
          <a:p>
            <a:pPr lvl="1">
              <a:defRPr/>
            </a:pPr>
            <a:r>
              <a:rPr lang="de-DE" sz="1400" dirty="0" err="1"/>
              <a:t>Convenient</a:t>
            </a:r>
            <a:r>
              <a:rPr lang="de-DE" sz="1400" dirty="0"/>
              <a:t> </a:t>
            </a:r>
            <a:r>
              <a:rPr lang="de-DE" sz="1400" dirty="0" err="1"/>
              <a:t>plate</a:t>
            </a:r>
            <a:r>
              <a:rPr lang="de-DE" sz="1400" dirty="0"/>
              <a:t> </a:t>
            </a:r>
            <a:r>
              <a:rPr lang="de-DE" sz="1400" dirty="0" err="1"/>
              <a:t>storage</a:t>
            </a:r>
            <a:endParaRPr lang="de-DE" sz="1400" dirty="0"/>
          </a:p>
          <a:p>
            <a:pPr lvl="1">
              <a:defRPr/>
            </a:pPr>
            <a:r>
              <a:rPr lang="en-US" sz="1400" dirty="0"/>
              <a:t>Short paper-feed path</a:t>
            </a:r>
          </a:p>
          <a:p>
            <a:r>
              <a:rPr lang="de-CH" sz="1400" dirty="0"/>
              <a:t>Supports </a:t>
            </a:r>
            <a:r>
              <a:rPr lang="de-CH" sz="1400" dirty="0" err="1"/>
              <a:t>label</a:t>
            </a:r>
            <a:r>
              <a:rPr lang="de-CH" sz="1400" dirty="0"/>
              <a:t> </a:t>
            </a:r>
            <a:r>
              <a:rPr lang="de-CH" sz="1400" dirty="0" err="1"/>
              <a:t>rolls</a:t>
            </a:r>
            <a:r>
              <a:rPr lang="de-CH" sz="1400" dirty="0"/>
              <a:t> &lt;</a:t>
            </a:r>
            <a:r>
              <a:rPr lang="de-CH" sz="1400" dirty="0" err="1"/>
              <a:t>120mm</a:t>
            </a:r>
            <a:r>
              <a:rPr lang="de-CH" sz="1400" dirty="0"/>
              <a:t> in </a:t>
            </a:r>
            <a:r>
              <a:rPr lang="de-CH" sz="1400" dirty="0" err="1"/>
              <a:t>diameter</a:t>
            </a:r>
            <a:r>
              <a:rPr lang="de-CH" sz="1400" dirty="0"/>
              <a:t> – </a:t>
            </a:r>
            <a:r>
              <a:rPr lang="de-CH" sz="1400" dirty="0" err="1"/>
              <a:t>less</a:t>
            </a:r>
            <a:r>
              <a:rPr lang="de-CH" sz="1400" dirty="0"/>
              <a:t> </a:t>
            </a:r>
            <a:r>
              <a:rPr lang="de-CH" sz="1400" dirty="0" err="1"/>
              <a:t>rolls</a:t>
            </a:r>
            <a:r>
              <a:rPr lang="de-CH" sz="1400" dirty="0"/>
              <a:t> </a:t>
            </a:r>
            <a:r>
              <a:rPr lang="de-CH" sz="1400" dirty="0" err="1"/>
              <a:t>changes</a:t>
            </a:r>
            <a:r>
              <a:rPr lang="de-CH" sz="1400" dirty="0"/>
              <a:t> </a:t>
            </a:r>
            <a:r>
              <a:rPr lang="de-CH" sz="1400" dirty="0" err="1"/>
              <a:t>are</a:t>
            </a:r>
            <a:r>
              <a:rPr lang="de-CH" sz="1400" dirty="0"/>
              <a:t> </a:t>
            </a:r>
            <a:r>
              <a:rPr lang="de-CH" sz="1400" dirty="0" err="1"/>
              <a:t>needed</a:t>
            </a:r>
            <a:endParaRPr lang="en-US" sz="1400" dirty="0"/>
          </a:p>
        </p:txBody>
      </p:sp>
      <p:sp>
        <p:nvSpPr>
          <p:cNvPr id="29" name="Rectangle 8"/>
          <p:cNvSpPr>
            <a:spLocks noChangeArrowheads="1"/>
          </p:cNvSpPr>
          <p:nvPr/>
        </p:nvSpPr>
        <p:spPr bwMode="auto">
          <a:xfrm>
            <a:off x="440499" y="870040"/>
            <a:ext cx="8191706" cy="7207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3635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dirty="0"/>
          </a:p>
        </p:txBody>
      </p:sp>
      <p:pic>
        <p:nvPicPr>
          <p:cNvPr id="8" name="Bildplatzhalter 7"/>
          <p:cNvPicPr>
            <a:picLocks noGrp="1" noChangeAspect="1"/>
          </p:cNvPicPr>
          <p:nvPr>
            <p:ph type="pic" sz="quarter" idx="10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96" r="22496"/>
          <a:stretch>
            <a:fillRect/>
          </a:stretch>
        </p:blipFill>
        <p:spPr/>
      </p:pic>
      <p:sp>
        <p:nvSpPr>
          <p:cNvPr id="4" name="Fußzeilenplatzhalter 3"/>
          <p:cNvSpPr>
            <a:spLocks noGrp="1"/>
          </p:cNvSpPr>
          <p:nvPr>
            <p:ph type="ftr" sz="quarter" idx="105"/>
          </p:nvPr>
        </p:nvSpPr>
        <p:spPr/>
        <p:txBody>
          <a:bodyPr/>
          <a:lstStyle/>
          <a:p>
            <a:r>
              <a:rPr lang="en-US"/>
              <a:t>For internal use - confidential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0"/>
          </p:nvPr>
        </p:nvSpPr>
        <p:spPr/>
        <p:txBody>
          <a:bodyPr/>
          <a:lstStyle/>
          <a:p>
            <a:fld id="{2B2B68EE-DD1E-4368-AFCE-24A50EC7BF18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extfeld 5"/>
          <p:cNvSpPr txBox="1"/>
          <p:nvPr/>
        </p:nvSpPr>
        <p:spPr>
          <a:xfrm>
            <a:off x="7823199" y="4740365"/>
            <a:ext cx="333829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de-CH" sz="1600" b="1" dirty="0">
                <a:solidFill>
                  <a:srgbClr val="60B612"/>
                </a:solidFill>
              </a:rPr>
              <a:t>1</a:t>
            </a:r>
            <a:endParaRPr lang="en-US" sz="1600" b="1" dirty="0" err="1">
              <a:solidFill>
                <a:srgbClr val="60B612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7990113" y="4103448"/>
            <a:ext cx="333829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de-CH" sz="1600" b="1" dirty="0">
                <a:solidFill>
                  <a:srgbClr val="60B612"/>
                </a:solidFill>
              </a:rPr>
              <a:t>2</a:t>
            </a:r>
            <a:endParaRPr lang="en-US" sz="1600" b="1" dirty="0" err="1">
              <a:solidFill>
                <a:srgbClr val="60B612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7308303" y="5060077"/>
            <a:ext cx="333829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de-CH" sz="1600" b="1" dirty="0">
                <a:solidFill>
                  <a:srgbClr val="60B612"/>
                </a:solidFill>
              </a:rPr>
              <a:t>3</a:t>
            </a:r>
            <a:endParaRPr lang="en-US" sz="1600" b="1" dirty="0" err="1">
              <a:solidFill>
                <a:srgbClr val="60B6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006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altLang="en-US" dirty="0"/>
              <a:t>Lasting Investment </a:t>
            </a:r>
            <a:endParaRPr lang="en-US" altLang="en-US" dirty="0">
              <a:solidFill>
                <a:srgbClr val="FF0000"/>
              </a:solidFill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 idx="99"/>
          </p:nvPr>
        </p:nvSpPr>
        <p:spPr/>
        <p:txBody>
          <a:bodyPr/>
          <a:lstStyle/>
          <a:p>
            <a:r>
              <a:rPr lang="de-CH" altLang="zh-CN" dirty="0" err="1"/>
              <a:t>Reduce</a:t>
            </a:r>
            <a:r>
              <a:rPr lang="de-CH" altLang="zh-CN" dirty="0"/>
              <a:t> </a:t>
            </a:r>
            <a:r>
              <a:rPr lang="de-CH" altLang="zh-CN" dirty="0" err="1"/>
              <a:t>daily</a:t>
            </a:r>
            <a:r>
              <a:rPr lang="de-CH" altLang="zh-CN" dirty="0"/>
              <a:t> </a:t>
            </a:r>
            <a:r>
              <a:rPr lang="de-CH" altLang="zh-CN" dirty="0" err="1"/>
              <a:t>running</a:t>
            </a:r>
            <a:r>
              <a:rPr lang="de-CH" altLang="zh-CN" dirty="0"/>
              <a:t> </a:t>
            </a:r>
            <a:r>
              <a:rPr lang="de-CH" altLang="zh-CN" dirty="0" err="1"/>
              <a:t>costs</a:t>
            </a:r>
            <a:r>
              <a:rPr lang="de-CH" altLang="zh-CN" dirty="0"/>
              <a:t>  </a:t>
            </a:r>
            <a:r>
              <a:rPr lang="de-CH" altLang="zh-CN" dirty="0" err="1"/>
              <a:t>while</a:t>
            </a:r>
            <a:r>
              <a:rPr lang="de-CH" altLang="zh-CN" dirty="0"/>
              <a:t> </a:t>
            </a:r>
            <a:r>
              <a:rPr lang="de-CH" altLang="zh-CN" dirty="0" err="1"/>
              <a:t>keeping</a:t>
            </a:r>
            <a:r>
              <a:rPr lang="de-CH" altLang="zh-CN" dirty="0"/>
              <a:t> </a:t>
            </a:r>
            <a:r>
              <a:rPr lang="en-US" altLang="zh-CN" dirty="0"/>
              <a:t>future needs in mind</a:t>
            </a:r>
            <a:br>
              <a:rPr lang="en-US" altLang="zh-CN" dirty="0"/>
            </a:br>
            <a:endParaRPr lang="en-US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179388" lvl="1">
              <a:spcBef>
                <a:spcPts val="4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de-CH" dirty="0" err="1"/>
              <a:t>Generous</a:t>
            </a:r>
            <a:r>
              <a:rPr lang="de-CH" dirty="0"/>
              <a:t> </a:t>
            </a:r>
            <a:r>
              <a:rPr lang="de-CH" dirty="0" err="1"/>
              <a:t>memory</a:t>
            </a:r>
            <a:r>
              <a:rPr lang="de-CH" dirty="0"/>
              <a:t> </a:t>
            </a:r>
            <a:r>
              <a:rPr lang="de-CH" dirty="0" err="1"/>
              <a:t>capacity</a:t>
            </a:r>
            <a:r>
              <a:rPr lang="de-CH" dirty="0"/>
              <a:t> (32 </a:t>
            </a:r>
            <a:r>
              <a:rPr lang="de-CH" dirty="0" err="1"/>
              <a:t>MB</a:t>
            </a:r>
            <a:r>
              <a:rPr lang="de-CH" dirty="0"/>
              <a:t>)</a:t>
            </a:r>
          </a:p>
          <a:p>
            <a:pPr marL="179388" lvl="1">
              <a:spcBef>
                <a:spcPts val="4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de-CH" dirty="0" err="1"/>
              <a:t>Energy</a:t>
            </a:r>
            <a:r>
              <a:rPr lang="de-CH" dirty="0"/>
              <a:t> </a:t>
            </a:r>
            <a:r>
              <a:rPr lang="de-CH" dirty="0" err="1"/>
              <a:t>saving</a:t>
            </a:r>
            <a:r>
              <a:rPr lang="de-CH" dirty="0"/>
              <a:t>  </a:t>
            </a:r>
          </a:p>
          <a:p>
            <a:pPr lvl="1">
              <a:defRPr/>
            </a:pPr>
            <a:r>
              <a:rPr lang="de-CH" dirty="0" err="1"/>
              <a:t>Less</a:t>
            </a:r>
            <a:r>
              <a:rPr lang="de-CH" dirty="0"/>
              <a:t> </a:t>
            </a:r>
            <a:r>
              <a:rPr lang="de-CH" dirty="0" err="1"/>
              <a:t>than</a:t>
            </a:r>
            <a:r>
              <a:rPr lang="de-CH" dirty="0"/>
              <a:t> 0,5 w power </a:t>
            </a:r>
            <a:r>
              <a:rPr lang="de-CH" dirty="0" err="1"/>
              <a:t>consumption</a:t>
            </a:r>
            <a:endParaRPr lang="de-CH" dirty="0"/>
          </a:p>
          <a:p>
            <a:pPr lvl="1">
              <a:defRPr/>
            </a:pPr>
            <a:r>
              <a:rPr lang="de-CH" dirty="0" err="1"/>
              <a:t>Standy</a:t>
            </a:r>
            <a:r>
              <a:rPr lang="de-CH" dirty="0"/>
              <a:t> </a:t>
            </a:r>
            <a:r>
              <a:rPr lang="de-CH" dirty="0" err="1"/>
              <a:t>by</a:t>
            </a:r>
            <a:r>
              <a:rPr lang="de-CH" dirty="0"/>
              <a:t> </a:t>
            </a:r>
            <a:r>
              <a:rPr lang="de-CH" dirty="0" err="1"/>
              <a:t>mode</a:t>
            </a:r>
            <a:endParaRPr lang="de-CH" dirty="0"/>
          </a:p>
          <a:p>
            <a:pPr marL="179388" lvl="1">
              <a:spcBef>
                <a:spcPts val="4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de-CH" dirty="0"/>
              <a:t>Mixed </a:t>
            </a:r>
            <a:r>
              <a:rPr lang="de-CH" dirty="0" err="1"/>
              <a:t>installation</a:t>
            </a:r>
            <a:r>
              <a:rPr lang="de-CH" dirty="0"/>
              <a:t> </a:t>
            </a:r>
            <a:r>
              <a:rPr lang="de-CH" dirty="0" err="1"/>
              <a:t>with</a:t>
            </a:r>
            <a:r>
              <a:rPr lang="de-CH" dirty="0"/>
              <a:t> </a:t>
            </a:r>
            <a:r>
              <a:rPr lang="de-CH" dirty="0" err="1"/>
              <a:t>previous</a:t>
            </a:r>
            <a:r>
              <a:rPr lang="de-CH" dirty="0"/>
              <a:t> generation </a:t>
            </a:r>
            <a:r>
              <a:rPr lang="de-CH" dirty="0" err="1"/>
              <a:t>scales</a:t>
            </a:r>
            <a:r>
              <a:rPr lang="de-CH" dirty="0"/>
              <a:t> </a:t>
            </a:r>
            <a:r>
              <a:rPr lang="de-CH" dirty="0" err="1"/>
              <a:t>possible</a:t>
            </a:r>
            <a:endParaRPr lang="de-CH" dirty="0"/>
          </a:p>
          <a:p>
            <a:pPr marL="179388" lvl="1">
              <a:spcBef>
                <a:spcPts val="4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de-CH" dirty="0" err="1"/>
              <a:t>Reduce</a:t>
            </a:r>
            <a:r>
              <a:rPr lang="de-CH" dirty="0"/>
              <a:t> </a:t>
            </a:r>
            <a:r>
              <a:rPr lang="de-CH" dirty="0" err="1"/>
              <a:t>maintenance</a:t>
            </a:r>
            <a:r>
              <a:rPr lang="de-CH" dirty="0"/>
              <a:t> </a:t>
            </a:r>
            <a:r>
              <a:rPr lang="de-CH" dirty="0" err="1"/>
              <a:t>cost</a:t>
            </a:r>
            <a:r>
              <a:rPr lang="de-CH" dirty="0"/>
              <a:t> </a:t>
            </a:r>
            <a:endParaRPr lang="en-US" dirty="0"/>
          </a:p>
          <a:p>
            <a:pPr lvl="1">
              <a:defRPr/>
            </a:pPr>
            <a:r>
              <a:rPr lang="en-US" dirty="0"/>
              <a:t>Modular, individual electronic boards </a:t>
            </a:r>
          </a:p>
          <a:p>
            <a:pPr lvl="1">
              <a:defRPr/>
            </a:pPr>
            <a:r>
              <a:rPr lang="en-US" dirty="0"/>
              <a:t>Quick access from the top to all components </a:t>
            </a:r>
          </a:p>
          <a:p>
            <a:pPr lvl="1">
              <a:defRPr/>
            </a:pPr>
            <a:r>
              <a:rPr lang="en-US" dirty="0"/>
              <a:t>No need for recalibration when replacing electronics (except AD board)</a:t>
            </a:r>
          </a:p>
          <a:p>
            <a:pPr marL="179388" lvl="1">
              <a:spcBef>
                <a:spcPts val="4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de-CH" dirty="0"/>
              <a:t>Flexible </a:t>
            </a:r>
            <a:r>
              <a:rPr lang="de-CH" dirty="0" err="1"/>
              <a:t>hardware</a:t>
            </a:r>
            <a:r>
              <a:rPr lang="de-CH" dirty="0"/>
              <a:t> design </a:t>
            </a:r>
            <a:r>
              <a:rPr lang="de-CH" dirty="0" err="1"/>
              <a:t>for</a:t>
            </a:r>
            <a:r>
              <a:rPr lang="de-CH" dirty="0"/>
              <a:t> </a:t>
            </a:r>
            <a:r>
              <a:rPr lang="de-CH" dirty="0" err="1"/>
              <a:t>future</a:t>
            </a:r>
            <a:r>
              <a:rPr lang="de-CH" dirty="0"/>
              <a:t> </a:t>
            </a:r>
            <a:r>
              <a:rPr lang="de-CH" dirty="0" err="1"/>
              <a:t>extension</a:t>
            </a:r>
            <a:r>
              <a:rPr lang="de-CH" dirty="0"/>
              <a:t> (e.g. upgrade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linerless</a:t>
            </a:r>
            <a:r>
              <a:rPr lang="de-CH" dirty="0"/>
              <a:t> </a:t>
            </a:r>
            <a:r>
              <a:rPr lang="de-CH" dirty="0" err="1"/>
              <a:t>without</a:t>
            </a:r>
            <a:r>
              <a:rPr lang="de-CH" dirty="0"/>
              <a:t> </a:t>
            </a:r>
            <a:r>
              <a:rPr lang="de-CH" dirty="0" err="1"/>
              <a:t>replacing</a:t>
            </a:r>
            <a:r>
              <a:rPr lang="de-CH" dirty="0"/>
              <a:t> </a:t>
            </a:r>
            <a:r>
              <a:rPr lang="de-CH" dirty="0" err="1"/>
              <a:t>complete</a:t>
            </a:r>
            <a:r>
              <a:rPr lang="de-CH" dirty="0"/>
              <a:t> </a:t>
            </a:r>
            <a:r>
              <a:rPr lang="de-CH" dirty="0" err="1"/>
              <a:t>printer</a:t>
            </a:r>
            <a:r>
              <a:rPr lang="de-CH" dirty="0"/>
              <a:t>)</a:t>
            </a:r>
          </a:p>
          <a:p>
            <a:endParaRPr lang="en-US" dirty="0"/>
          </a:p>
        </p:txBody>
      </p:sp>
      <p:pic>
        <p:nvPicPr>
          <p:cNvPr id="5" name="Bildplatzhalter 4"/>
          <p:cNvPicPr>
            <a:picLocks noGrp="1" noChangeAspect="1"/>
          </p:cNvPicPr>
          <p:nvPr>
            <p:ph type="pic" sz="quarter" idx="10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9" t="9757" r="40670" b="3116"/>
          <a:stretch/>
        </p:blipFill>
        <p:spPr/>
      </p:pic>
      <p:sp>
        <p:nvSpPr>
          <p:cNvPr id="4" name="Fußzeilenplatzhalter 3"/>
          <p:cNvSpPr>
            <a:spLocks noGrp="1"/>
          </p:cNvSpPr>
          <p:nvPr>
            <p:ph type="ftr" sz="quarter" idx="105"/>
          </p:nvPr>
        </p:nvSpPr>
        <p:spPr/>
        <p:txBody>
          <a:bodyPr/>
          <a:lstStyle/>
          <a:p>
            <a:r>
              <a:rPr lang="en-US"/>
              <a:t>For internal use - confidential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00"/>
          </p:nvPr>
        </p:nvSpPr>
        <p:spPr/>
        <p:txBody>
          <a:bodyPr/>
          <a:lstStyle/>
          <a:p>
            <a:fld id="{2B2B68EE-DD1E-4368-AFCE-24A50EC7BF1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061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rgbClr val="FFFFFF"/>
                </a:solidFill>
              </a:rPr>
              <a:t>Quality</a:t>
            </a:r>
            <a:endParaRPr lang="en-US" alt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 idx="99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Built to withstand the </a:t>
            </a:r>
            <a:r>
              <a:rPr lang="de-CH" altLang="zh-CN" dirty="0" err="1"/>
              <a:t>d</a:t>
            </a:r>
            <a:r>
              <a:rPr lang="de-CH" dirty="0" err="1"/>
              <a:t>emanding</a:t>
            </a:r>
            <a:r>
              <a:rPr lang="de-CH" dirty="0"/>
              <a:t> </a:t>
            </a:r>
            <a:r>
              <a:rPr lang="de-CH" dirty="0" err="1"/>
              <a:t>retail</a:t>
            </a:r>
            <a:r>
              <a:rPr lang="de-CH" dirty="0"/>
              <a:t> </a:t>
            </a:r>
            <a:r>
              <a:rPr lang="de-CH" dirty="0" err="1"/>
              <a:t>environment</a:t>
            </a:r>
            <a:r>
              <a:rPr lang="en-US" dirty="0"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 and still </a:t>
            </a:r>
            <a:r>
              <a:rPr lang="en-US" altLang="zh-CN" dirty="0"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look good </a:t>
            </a:r>
            <a:br>
              <a:rPr lang="en-US" altLang="zh-CN" dirty="0"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1"/>
          </p:nvPr>
        </p:nvSpPr>
        <p:spPr>
          <a:xfrm>
            <a:off x="395535" y="1485900"/>
            <a:ext cx="4572249" cy="4895850"/>
          </a:xfrm>
        </p:spPr>
        <p:txBody>
          <a:bodyPr/>
          <a:lstStyle/>
          <a:p>
            <a:pPr marL="179388" lvl="1">
              <a:spcBef>
                <a:spcPts val="4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de-CH" sz="1400" dirty="0" err="1"/>
              <a:t>Stylish</a:t>
            </a:r>
            <a:r>
              <a:rPr lang="de-CH" sz="1400" dirty="0"/>
              <a:t> design </a:t>
            </a:r>
            <a:r>
              <a:rPr lang="de-CH" sz="1400" dirty="0" err="1"/>
              <a:t>to</a:t>
            </a:r>
            <a:r>
              <a:rPr lang="de-CH" sz="1400" dirty="0"/>
              <a:t> </a:t>
            </a:r>
            <a:r>
              <a:rPr lang="de-CH" sz="1400" dirty="0" err="1"/>
              <a:t>complement</a:t>
            </a:r>
            <a:r>
              <a:rPr lang="de-CH" sz="1400" dirty="0"/>
              <a:t> </a:t>
            </a:r>
            <a:r>
              <a:rPr lang="de-CH" sz="1400" dirty="0" err="1"/>
              <a:t>store</a:t>
            </a:r>
            <a:r>
              <a:rPr lang="de-CH" sz="1400" dirty="0"/>
              <a:t> </a:t>
            </a:r>
            <a:r>
              <a:rPr lang="de-CH" sz="1400" dirty="0" err="1"/>
              <a:t>decor</a:t>
            </a:r>
            <a:endParaRPr lang="en-US" sz="1400" dirty="0"/>
          </a:p>
          <a:p>
            <a:pPr marL="179388" lvl="1">
              <a:spcBef>
                <a:spcPts val="4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de-DE" sz="1400" dirty="0" err="1"/>
              <a:t>Insect</a:t>
            </a:r>
            <a:r>
              <a:rPr lang="de-DE" sz="1400" dirty="0"/>
              <a:t> </a:t>
            </a:r>
            <a:r>
              <a:rPr lang="de-DE" sz="1400" dirty="0" err="1"/>
              <a:t>proof</a:t>
            </a:r>
            <a:r>
              <a:rPr lang="de-DE" sz="1400" dirty="0"/>
              <a:t> </a:t>
            </a:r>
            <a:r>
              <a:rPr lang="de-DE" sz="1400" dirty="0" err="1"/>
              <a:t>housing</a:t>
            </a:r>
            <a:r>
              <a:rPr lang="de-DE" sz="1400" dirty="0"/>
              <a:t> </a:t>
            </a:r>
            <a:endParaRPr lang="en-US" sz="1400" dirty="0"/>
          </a:p>
          <a:p>
            <a:pPr marL="179388" lvl="1">
              <a:spcBef>
                <a:spcPts val="4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1400" dirty="0"/>
              <a:t>Robust construction</a:t>
            </a:r>
          </a:p>
          <a:p>
            <a:pPr lvl="1"/>
            <a:r>
              <a:rPr lang="en-US" sz="1400" dirty="0"/>
              <a:t>Heavy-duty cast </a:t>
            </a:r>
            <a:r>
              <a:rPr lang="en-US" sz="1400" dirty="0" err="1"/>
              <a:t>aluminium</a:t>
            </a:r>
            <a:endParaRPr lang="en-US" sz="1400" dirty="0"/>
          </a:p>
          <a:p>
            <a:pPr lvl="1"/>
            <a:r>
              <a:rPr lang="de-CH" sz="1400" dirty="0"/>
              <a:t>Impact  </a:t>
            </a:r>
            <a:r>
              <a:rPr lang="de-CH" sz="1400" dirty="0" err="1"/>
              <a:t>and</a:t>
            </a:r>
            <a:r>
              <a:rPr lang="de-CH" sz="1400" dirty="0"/>
              <a:t> </a:t>
            </a:r>
            <a:r>
              <a:rPr lang="de-CH" sz="1400" dirty="0" err="1"/>
              <a:t>scratch</a:t>
            </a:r>
            <a:r>
              <a:rPr lang="de-CH" sz="1400" dirty="0"/>
              <a:t> </a:t>
            </a:r>
            <a:r>
              <a:rPr lang="de-CH" sz="1400" dirty="0" err="1"/>
              <a:t>resistant</a:t>
            </a:r>
            <a:r>
              <a:rPr lang="de-CH" sz="1400" dirty="0"/>
              <a:t> </a:t>
            </a:r>
            <a:r>
              <a:rPr lang="de-CH" sz="1400" dirty="0" err="1"/>
              <a:t>surfaces</a:t>
            </a:r>
            <a:endParaRPr lang="de-CH" sz="1400" dirty="0"/>
          </a:p>
          <a:p>
            <a:pPr lvl="1"/>
            <a:r>
              <a:rPr lang="de-CH" altLang="zh-CN" sz="1400" dirty="0" err="1"/>
              <a:t>Two</a:t>
            </a:r>
            <a:r>
              <a:rPr lang="de-CH" altLang="zh-CN" sz="1400" dirty="0"/>
              <a:t> </a:t>
            </a:r>
            <a:r>
              <a:rPr lang="de-CH" altLang="zh-CN" sz="1400" dirty="0" err="1"/>
              <a:t>independant</a:t>
            </a:r>
            <a:r>
              <a:rPr lang="de-CH" altLang="zh-CN" sz="1400" dirty="0"/>
              <a:t> </a:t>
            </a:r>
            <a:r>
              <a:rPr lang="de-CH" altLang="zh-CN" sz="1400" dirty="0" err="1"/>
              <a:t>printer</a:t>
            </a:r>
            <a:r>
              <a:rPr lang="de-CH" altLang="zh-CN" sz="1400" dirty="0"/>
              <a:t> </a:t>
            </a:r>
            <a:r>
              <a:rPr lang="de-CH" altLang="zh-CN" sz="1400" dirty="0" err="1"/>
              <a:t>motors</a:t>
            </a:r>
            <a:r>
              <a:rPr lang="de-CH" altLang="zh-CN" sz="1400" dirty="0"/>
              <a:t>, - 90% </a:t>
            </a:r>
            <a:r>
              <a:rPr lang="de-CH" altLang="zh-CN" sz="1400" dirty="0" err="1"/>
              <a:t>metal</a:t>
            </a:r>
            <a:r>
              <a:rPr lang="de-CH" altLang="zh-CN" sz="1400" dirty="0"/>
              <a:t> </a:t>
            </a:r>
            <a:r>
              <a:rPr lang="de-CH" altLang="zh-CN" sz="1400" dirty="0" err="1"/>
              <a:t>parts</a:t>
            </a:r>
            <a:endParaRPr lang="en-US" sz="1400" dirty="0"/>
          </a:p>
          <a:p>
            <a:pPr lvl="1"/>
            <a:r>
              <a:rPr lang="en-US" sz="1400" dirty="0"/>
              <a:t>Hygienic Stainless steel weighing platter</a:t>
            </a:r>
          </a:p>
          <a:p>
            <a:pPr lvl="2"/>
            <a:r>
              <a:rPr lang="en-US" sz="1400" dirty="0"/>
              <a:t>Food grade, rust-proof, strong-torsion</a:t>
            </a:r>
          </a:p>
          <a:p>
            <a:pPr marL="179388" lvl="1">
              <a:spcBef>
                <a:spcPts val="4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de-CH" altLang="zh-CN" sz="1400" dirty="0"/>
              <a:t>Easy </a:t>
            </a:r>
            <a:r>
              <a:rPr lang="de-CH" altLang="zh-CN" sz="1400" dirty="0" err="1"/>
              <a:t>to</a:t>
            </a:r>
            <a:r>
              <a:rPr lang="de-CH" altLang="zh-CN" sz="1400" dirty="0"/>
              <a:t> clean </a:t>
            </a:r>
          </a:p>
          <a:p>
            <a:pPr lvl="1"/>
            <a:r>
              <a:rPr lang="de-CH" altLang="zh-CN" sz="1400" dirty="0"/>
              <a:t>Anti-stick </a:t>
            </a:r>
            <a:r>
              <a:rPr lang="de-CH" altLang="zh-CN" sz="1400" dirty="0" err="1"/>
              <a:t>surface</a:t>
            </a:r>
            <a:endParaRPr lang="de-CH" altLang="zh-CN" sz="1400" dirty="0"/>
          </a:p>
          <a:p>
            <a:pPr lvl="1"/>
            <a:r>
              <a:rPr lang="de-CH" altLang="zh-CN" sz="1400" dirty="0" err="1"/>
              <a:t>No</a:t>
            </a:r>
            <a:r>
              <a:rPr lang="de-CH" altLang="zh-CN" sz="1400" dirty="0"/>
              <a:t> sharp </a:t>
            </a:r>
            <a:r>
              <a:rPr lang="de-CH" altLang="zh-CN" sz="1400" dirty="0" err="1"/>
              <a:t>corners</a:t>
            </a:r>
            <a:r>
              <a:rPr lang="de-CH" altLang="zh-CN" sz="1400" dirty="0"/>
              <a:t> </a:t>
            </a:r>
            <a:r>
              <a:rPr lang="de-CH" altLang="zh-CN" sz="1400" dirty="0" err="1"/>
              <a:t>or</a:t>
            </a:r>
            <a:r>
              <a:rPr lang="de-CH" altLang="zh-CN" sz="1400" dirty="0"/>
              <a:t> </a:t>
            </a:r>
            <a:r>
              <a:rPr lang="de-CH" altLang="zh-CN" sz="1400" dirty="0" err="1"/>
              <a:t>edges</a:t>
            </a:r>
            <a:r>
              <a:rPr lang="de-CH" altLang="zh-CN" sz="1400" dirty="0"/>
              <a:t> </a:t>
            </a:r>
          </a:p>
          <a:p>
            <a:pPr marL="179388" lvl="1">
              <a:spcBef>
                <a:spcPts val="4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de-CH" sz="1400" dirty="0"/>
              <a:t>Interfaces </a:t>
            </a:r>
            <a:r>
              <a:rPr lang="de-CH" sz="1400" dirty="0" err="1"/>
              <a:t>placed</a:t>
            </a:r>
            <a:r>
              <a:rPr lang="de-CH" sz="1400" dirty="0"/>
              <a:t> on </a:t>
            </a:r>
            <a:r>
              <a:rPr lang="de-CH" sz="1400" dirty="0" err="1"/>
              <a:t>bottom</a:t>
            </a:r>
            <a:r>
              <a:rPr lang="de-CH" sz="1400" dirty="0"/>
              <a:t> </a:t>
            </a:r>
            <a:r>
              <a:rPr lang="de-CH" sz="1400" dirty="0" err="1"/>
              <a:t>of</a:t>
            </a:r>
            <a:r>
              <a:rPr lang="de-CH" sz="1400" dirty="0"/>
              <a:t> </a:t>
            </a:r>
            <a:r>
              <a:rPr lang="de-CH" sz="1400" dirty="0" err="1"/>
              <a:t>scale</a:t>
            </a:r>
            <a:r>
              <a:rPr lang="de-CH" sz="1400" dirty="0"/>
              <a:t>, </a:t>
            </a:r>
            <a:r>
              <a:rPr lang="de-CH" sz="1400" dirty="0" err="1"/>
              <a:t>protected</a:t>
            </a:r>
            <a:r>
              <a:rPr lang="de-CH" sz="1400" dirty="0"/>
              <a:t> </a:t>
            </a:r>
            <a:r>
              <a:rPr lang="de-CH" sz="1400" dirty="0" err="1"/>
              <a:t>against</a:t>
            </a:r>
            <a:r>
              <a:rPr lang="de-CH" sz="1400" dirty="0"/>
              <a:t> </a:t>
            </a:r>
            <a:r>
              <a:rPr lang="de-CH" sz="1400" dirty="0" err="1"/>
              <a:t>dirt</a:t>
            </a:r>
            <a:r>
              <a:rPr lang="de-CH" sz="1400" dirty="0"/>
              <a:t>, </a:t>
            </a:r>
            <a:r>
              <a:rPr lang="de-CH" sz="1400" dirty="0" err="1"/>
              <a:t>moisture</a:t>
            </a:r>
            <a:r>
              <a:rPr lang="de-CH" sz="1400" dirty="0"/>
              <a:t> </a:t>
            </a:r>
            <a:r>
              <a:rPr lang="de-CH" sz="1400" dirty="0" err="1"/>
              <a:t>and</a:t>
            </a:r>
            <a:r>
              <a:rPr lang="de-CH" sz="1400" dirty="0"/>
              <a:t> </a:t>
            </a:r>
            <a:r>
              <a:rPr lang="de-CH" sz="1400" dirty="0" err="1"/>
              <a:t>damage</a:t>
            </a:r>
            <a:endParaRPr lang="en-US" sz="1400" dirty="0"/>
          </a:p>
          <a:p>
            <a:pPr marL="179388" lvl="1">
              <a:spcBef>
                <a:spcPts val="4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1400" dirty="0"/>
              <a:t>Clear and easy to read backlight </a:t>
            </a:r>
            <a:r>
              <a:rPr lang="de-DE" sz="1400" dirty="0" err="1"/>
              <a:t>display</a:t>
            </a:r>
            <a:r>
              <a:rPr lang="de-DE" sz="1400" dirty="0"/>
              <a:t> </a:t>
            </a:r>
          </a:p>
          <a:p>
            <a:pPr marL="179388" lvl="1">
              <a:spcBef>
                <a:spcPts val="4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1400" dirty="0"/>
              <a:t>Industrial-grade electronic components </a:t>
            </a:r>
          </a:p>
          <a:p>
            <a:pPr marL="179388" lvl="1">
              <a:spcBef>
                <a:spcPts val="4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altLang="zh-CN" sz="1400" dirty="0"/>
              <a:t>Accurate, quick, weight stabilization </a:t>
            </a:r>
          </a:p>
          <a:p>
            <a:pPr lvl="1"/>
            <a:r>
              <a:rPr lang="en-US" altLang="zh-CN" sz="1400" dirty="0"/>
              <a:t>Overload protection &lt; 400% of max capacity </a:t>
            </a:r>
          </a:p>
          <a:p>
            <a:endParaRPr lang="en-US" sz="1400" dirty="0"/>
          </a:p>
        </p:txBody>
      </p:sp>
      <p:pic>
        <p:nvPicPr>
          <p:cNvPr id="5" name="Bildplatzhalter 4"/>
          <p:cNvPicPr>
            <a:picLocks noGrp="1" noChangeAspect="1"/>
          </p:cNvPicPr>
          <p:nvPr>
            <p:ph type="pic" sz="quarter" idx="10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3" r="22483"/>
          <a:stretch>
            <a:fillRect/>
          </a:stretch>
        </p:blipFill>
        <p:spPr/>
      </p:pic>
      <p:sp>
        <p:nvSpPr>
          <p:cNvPr id="4" name="Fußzeilenplatzhalter 3"/>
          <p:cNvSpPr>
            <a:spLocks noGrp="1"/>
          </p:cNvSpPr>
          <p:nvPr>
            <p:ph type="ftr" sz="quarter" idx="105"/>
          </p:nvPr>
        </p:nvSpPr>
        <p:spPr/>
        <p:txBody>
          <a:bodyPr/>
          <a:lstStyle/>
          <a:p>
            <a:r>
              <a:rPr lang="en-US"/>
              <a:t>For internal use - confidential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00"/>
          </p:nvPr>
        </p:nvSpPr>
        <p:spPr/>
        <p:txBody>
          <a:bodyPr/>
          <a:lstStyle/>
          <a:p>
            <a:fld id="{2B2B68EE-DD1E-4368-AFCE-24A50EC7BF1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490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rgbClr val="FFFFFF"/>
                </a:solidFill>
              </a:rPr>
              <a:t>Smart Scale Management</a:t>
            </a:r>
            <a:endParaRPr lang="en-US" alt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 idx="99"/>
          </p:nvPr>
        </p:nvSpPr>
        <p:spPr/>
        <p:txBody>
          <a:bodyPr/>
          <a:lstStyle/>
          <a:p>
            <a:r>
              <a:rPr lang="de-CH" altLang="zh-CN" dirty="0" err="1"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Proven</a:t>
            </a:r>
            <a:r>
              <a:rPr lang="de-CH" altLang="zh-CN" dirty="0"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 </a:t>
            </a:r>
            <a:r>
              <a:rPr lang="de-CH" altLang="zh-CN" dirty="0" err="1"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scale</a:t>
            </a:r>
            <a:r>
              <a:rPr lang="de-CH" altLang="zh-CN" dirty="0"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 </a:t>
            </a:r>
            <a:r>
              <a:rPr lang="de-CH" altLang="zh-CN" dirty="0" err="1"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application</a:t>
            </a:r>
            <a:r>
              <a:rPr lang="de-CH" altLang="zh-CN" dirty="0"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 </a:t>
            </a:r>
            <a:r>
              <a:rPr lang="de-CH" altLang="zh-CN" dirty="0" err="1"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that</a:t>
            </a:r>
            <a:r>
              <a:rPr lang="de-CH" altLang="zh-CN" dirty="0"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 </a:t>
            </a:r>
            <a:r>
              <a:rPr lang="de-CH" altLang="zh-CN" dirty="0" err="1"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continues</a:t>
            </a:r>
            <a:r>
              <a:rPr lang="de-CH" altLang="zh-CN" dirty="0"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 </a:t>
            </a:r>
            <a:r>
              <a:rPr lang="de-CH" altLang="zh-CN" dirty="0" err="1"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to</a:t>
            </a:r>
            <a:r>
              <a:rPr lang="de-CH" altLang="zh-CN" dirty="0"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 </a:t>
            </a:r>
            <a:r>
              <a:rPr lang="de-CH" altLang="zh-CN" dirty="0" err="1"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adapt</a:t>
            </a:r>
            <a:r>
              <a:rPr lang="de-CH" altLang="zh-CN" dirty="0"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 </a:t>
            </a:r>
            <a:r>
              <a:rPr lang="de-CH" altLang="zh-CN" dirty="0" err="1"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to</a:t>
            </a:r>
            <a:r>
              <a:rPr lang="de-CH" altLang="zh-CN" dirty="0"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 </a:t>
            </a:r>
            <a:r>
              <a:rPr lang="de-CH" altLang="zh-CN" dirty="0" err="1"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your</a:t>
            </a:r>
            <a:r>
              <a:rPr lang="de-CH" altLang="zh-CN" dirty="0"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 diverse </a:t>
            </a:r>
            <a:r>
              <a:rPr lang="de-CH" altLang="zh-CN" dirty="0" err="1"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needs</a:t>
            </a:r>
            <a:r>
              <a:rPr lang="de-CH" altLang="zh-CN" dirty="0"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 </a:t>
            </a:r>
            <a:b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1"/>
          </p:nvPr>
        </p:nvSpPr>
        <p:spPr>
          <a:xfrm>
            <a:off x="395535" y="1485900"/>
            <a:ext cx="4147435" cy="4895850"/>
          </a:xfrm>
        </p:spPr>
        <p:txBody>
          <a:bodyPr/>
          <a:lstStyle/>
          <a:p>
            <a:pPr marL="179388" lvl="1">
              <a:spcBef>
                <a:spcPts val="4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de-DE" altLang="zh-CN" sz="1400" dirty="0"/>
              <a:t>Feature-</a:t>
            </a:r>
            <a:r>
              <a:rPr lang="de-DE" altLang="zh-CN" sz="1400" dirty="0" err="1"/>
              <a:t>rich</a:t>
            </a:r>
            <a:r>
              <a:rPr lang="de-DE" altLang="zh-CN" sz="1400" dirty="0"/>
              <a:t> </a:t>
            </a:r>
            <a:r>
              <a:rPr lang="de-DE" altLang="zh-CN" sz="1400" dirty="0" err="1"/>
              <a:t>application</a:t>
            </a:r>
            <a:r>
              <a:rPr lang="de-DE" altLang="zh-CN" sz="1400" dirty="0"/>
              <a:t> </a:t>
            </a:r>
            <a:r>
              <a:rPr lang="de-DE" altLang="zh-CN" sz="1400" dirty="0" err="1"/>
              <a:t>software</a:t>
            </a:r>
            <a:endParaRPr lang="en-US" altLang="zh-CN" sz="1400" dirty="0"/>
          </a:p>
          <a:p>
            <a:pPr lvl="1">
              <a:defRPr/>
            </a:pPr>
            <a:r>
              <a:rPr lang="en-US" sz="1400" dirty="0"/>
              <a:t>Many years of customer requirements </a:t>
            </a:r>
          </a:p>
          <a:p>
            <a:pPr lvl="1">
              <a:defRPr/>
            </a:pPr>
            <a:r>
              <a:rPr lang="de-CH" sz="1400" dirty="0"/>
              <a:t>Counter </a:t>
            </a:r>
            <a:r>
              <a:rPr lang="de-CH" sz="1400" dirty="0" err="1"/>
              <a:t>sales</a:t>
            </a:r>
            <a:r>
              <a:rPr lang="de-CH" sz="1400" dirty="0"/>
              <a:t> </a:t>
            </a:r>
            <a:r>
              <a:rPr lang="de-CH" sz="1400" dirty="0" err="1"/>
              <a:t>and</a:t>
            </a:r>
            <a:r>
              <a:rPr lang="de-CH" sz="1400" dirty="0"/>
              <a:t> </a:t>
            </a:r>
            <a:r>
              <a:rPr lang="de-CH" sz="1400" dirty="0" err="1"/>
              <a:t>prepacking</a:t>
            </a:r>
            <a:endParaRPr lang="de-CH" sz="1400" dirty="0"/>
          </a:p>
          <a:p>
            <a:pPr lvl="1">
              <a:defRPr/>
            </a:pPr>
            <a:r>
              <a:rPr lang="de-CH" sz="1400" dirty="0" err="1"/>
              <a:t>QR</a:t>
            </a:r>
            <a:r>
              <a:rPr lang="de-CH" sz="1400" dirty="0"/>
              <a:t>-code, </a:t>
            </a:r>
            <a:r>
              <a:rPr lang="de-CH" sz="1400" dirty="0" err="1"/>
              <a:t>basket</a:t>
            </a:r>
            <a:r>
              <a:rPr lang="de-CH" sz="1400" dirty="0"/>
              <a:t> total, </a:t>
            </a:r>
            <a:r>
              <a:rPr lang="de-CH" sz="1400" dirty="0" err="1"/>
              <a:t>transaction</a:t>
            </a:r>
            <a:r>
              <a:rPr lang="de-CH" sz="1400" dirty="0"/>
              <a:t> log, fast </a:t>
            </a:r>
            <a:r>
              <a:rPr lang="de-CH" sz="1400" dirty="0" err="1"/>
              <a:t>price</a:t>
            </a:r>
            <a:r>
              <a:rPr lang="de-CH" sz="1400" dirty="0"/>
              <a:t> </a:t>
            </a:r>
            <a:r>
              <a:rPr lang="de-CH" sz="1400" dirty="0" err="1"/>
              <a:t>changes</a:t>
            </a:r>
            <a:r>
              <a:rPr lang="de-CH" sz="1400" dirty="0"/>
              <a:t>, online </a:t>
            </a:r>
            <a:r>
              <a:rPr lang="de-CH" sz="1400" dirty="0" err="1"/>
              <a:t>price</a:t>
            </a:r>
            <a:r>
              <a:rPr lang="de-CH" sz="1400" dirty="0"/>
              <a:t> update, </a:t>
            </a:r>
            <a:r>
              <a:rPr lang="de-CH" sz="1400" dirty="0" err="1"/>
              <a:t>floating</a:t>
            </a:r>
            <a:r>
              <a:rPr lang="de-CH" sz="1400" dirty="0"/>
              <a:t> </a:t>
            </a:r>
            <a:r>
              <a:rPr lang="de-CH" sz="1400" dirty="0" err="1"/>
              <a:t>vendor</a:t>
            </a:r>
            <a:endParaRPr lang="de-CH" sz="1400" dirty="0"/>
          </a:p>
          <a:p>
            <a:pPr lvl="1">
              <a:defRPr/>
            </a:pPr>
            <a:r>
              <a:rPr lang="de-CH" sz="1400" dirty="0"/>
              <a:t>Regulation </a:t>
            </a:r>
            <a:r>
              <a:rPr lang="de-CH" sz="1400" dirty="0" err="1"/>
              <a:t>compliance</a:t>
            </a:r>
            <a:r>
              <a:rPr lang="de-CH" sz="1400" dirty="0"/>
              <a:t> (e.g. </a:t>
            </a:r>
            <a:r>
              <a:rPr lang="de-CH" sz="1400" dirty="0" err="1"/>
              <a:t>traceability</a:t>
            </a:r>
            <a:r>
              <a:rPr lang="de-CH" sz="1400" dirty="0"/>
              <a:t>)</a:t>
            </a:r>
          </a:p>
          <a:p>
            <a:pPr marL="179388" lvl="1">
              <a:spcBef>
                <a:spcPts val="4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de-DE" sz="1400" dirty="0" err="1"/>
              <a:t>Convenient</a:t>
            </a:r>
            <a:r>
              <a:rPr lang="de-DE" sz="1400" dirty="0"/>
              <a:t>  </a:t>
            </a:r>
            <a:r>
              <a:rPr lang="de-DE" sz="1400" dirty="0" err="1"/>
              <a:t>setup</a:t>
            </a:r>
            <a:r>
              <a:rPr lang="de-DE" sz="1400" dirty="0"/>
              <a:t> </a:t>
            </a:r>
            <a:r>
              <a:rPr lang="de-DE" sz="1400" dirty="0" err="1"/>
              <a:t>and</a:t>
            </a:r>
            <a:r>
              <a:rPr lang="de-DE" sz="1400" dirty="0"/>
              <a:t> </a:t>
            </a:r>
            <a:r>
              <a:rPr lang="de-DE" sz="1400" dirty="0" err="1"/>
              <a:t>configuration</a:t>
            </a:r>
            <a:r>
              <a:rPr lang="de-DE" sz="1400" dirty="0"/>
              <a:t> </a:t>
            </a:r>
          </a:p>
          <a:p>
            <a:pPr lvl="1"/>
            <a:r>
              <a:rPr lang="de-DE" sz="1400" dirty="0" err="1"/>
              <a:t>Scale</a:t>
            </a:r>
            <a:r>
              <a:rPr lang="de-DE" sz="1400" dirty="0"/>
              <a:t> </a:t>
            </a:r>
            <a:r>
              <a:rPr lang="de-DE" sz="1400" dirty="0" err="1"/>
              <a:t>configuration</a:t>
            </a:r>
            <a:r>
              <a:rPr lang="de-DE" sz="1400" dirty="0"/>
              <a:t> </a:t>
            </a:r>
            <a:r>
              <a:rPr lang="de-DE" sz="1400" dirty="0" err="1"/>
              <a:t>software</a:t>
            </a:r>
            <a:r>
              <a:rPr lang="de-DE" sz="1400" dirty="0"/>
              <a:t> (PC </a:t>
            </a:r>
            <a:r>
              <a:rPr lang="de-DE" sz="1400" dirty="0" err="1"/>
              <a:t>tool</a:t>
            </a:r>
            <a:r>
              <a:rPr lang="de-DE" sz="1400" dirty="0"/>
              <a:t>)</a:t>
            </a:r>
          </a:p>
          <a:p>
            <a:pPr lvl="1"/>
            <a:r>
              <a:rPr lang="de-DE" sz="1400" dirty="0"/>
              <a:t>USB </a:t>
            </a:r>
            <a:r>
              <a:rPr lang="de-DE" sz="1400" dirty="0" err="1"/>
              <a:t>Mass</a:t>
            </a:r>
            <a:r>
              <a:rPr lang="de-DE" sz="1400" dirty="0"/>
              <a:t> Storage </a:t>
            </a:r>
          </a:p>
          <a:p>
            <a:pPr lvl="2"/>
            <a:r>
              <a:rPr lang="en-US" sz="1400" dirty="0"/>
              <a:t>Simple data  transfer from scale/scale</a:t>
            </a:r>
          </a:p>
          <a:p>
            <a:pPr lvl="2"/>
            <a:r>
              <a:rPr lang="en-US" sz="1400" dirty="0"/>
              <a:t>Update item data </a:t>
            </a:r>
          </a:p>
          <a:p>
            <a:pPr lvl="2"/>
            <a:r>
              <a:rPr lang="en-US" sz="1400" dirty="0"/>
              <a:t>Copy  scale configuration  </a:t>
            </a:r>
          </a:p>
          <a:p>
            <a:pPr lvl="2"/>
            <a:r>
              <a:rPr lang="en-US" sz="1400" dirty="0"/>
              <a:t>Update firmware </a:t>
            </a:r>
          </a:p>
          <a:p>
            <a:pPr lvl="2"/>
            <a:r>
              <a:rPr lang="en-US" sz="1400" dirty="0"/>
              <a:t>Backup/restore scale data </a:t>
            </a:r>
          </a:p>
          <a:p>
            <a:pPr marL="179388" lvl="1">
              <a:spcBef>
                <a:spcPts val="4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de-DE" sz="1400" dirty="0" err="1"/>
              <a:t>Comprehensive</a:t>
            </a:r>
            <a:r>
              <a:rPr lang="de-DE" sz="1400" dirty="0"/>
              <a:t> </a:t>
            </a:r>
            <a:r>
              <a:rPr lang="de-DE" sz="1400" dirty="0" err="1"/>
              <a:t>network</a:t>
            </a:r>
            <a:r>
              <a:rPr lang="de-DE" sz="1400" dirty="0"/>
              <a:t> </a:t>
            </a:r>
            <a:r>
              <a:rPr lang="de-DE" sz="1400" dirty="0" err="1"/>
              <a:t>communication</a:t>
            </a:r>
            <a:endParaRPr lang="de-DE" sz="1400" dirty="0"/>
          </a:p>
          <a:p>
            <a:pPr lvl="1"/>
            <a:r>
              <a:rPr lang="de-CH" sz="1400" dirty="0" err="1"/>
              <a:t>Stable</a:t>
            </a:r>
            <a:r>
              <a:rPr lang="de-CH" sz="1400" dirty="0"/>
              <a:t>, </a:t>
            </a:r>
            <a:r>
              <a:rPr lang="de-CH" sz="1400" dirty="0" err="1"/>
              <a:t>secure</a:t>
            </a:r>
            <a:r>
              <a:rPr lang="de-CH" sz="1400" dirty="0"/>
              <a:t> </a:t>
            </a:r>
            <a:r>
              <a:rPr lang="de-CH" sz="1400" dirty="0" err="1"/>
              <a:t>WLAN</a:t>
            </a:r>
            <a:r>
              <a:rPr lang="de-CH" sz="1400" dirty="0"/>
              <a:t> (optional): </a:t>
            </a:r>
            <a:r>
              <a:rPr lang="de-CH" sz="1400" dirty="0" err="1"/>
              <a:t>infrastructure</a:t>
            </a:r>
            <a:r>
              <a:rPr lang="de-CH" sz="1400" dirty="0"/>
              <a:t> </a:t>
            </a:r>
            <a:r>
              <a:rPr lang="de-CH" sz="1400" dirty="0" err="1"/>
              <a:t>or</a:t>
            </a:r>
            <a:r>
              <a:rPr lang="de-CH" sz="1400" dirty="0"/>
              <a:t> </a:t>
            </a:r>
            <a:r>
              <a:rPr lang="de-CH" sz="1400" dirty="0" err="1"/>
              <a:t>adhoc</a:t>
            </a:r>
            <a:r>
              <a:rPr lang="de-CH" sz="1400" dirty="0"/>
              <a:t> (</a:t>
            </a:r>
            <a:r>
              <a:rPr lang="de-CH" sz="1400" dirty="0" err="1"/>
              <a:t>device</a:t>
            </a:r>
            <a:r>
              <a:rPr lang="de-CH" sz="1400" dirty="0"/>
              <a:t> </a:t>
            </a:r>
            <a:r>
              <a:rPr lang="de-CH" sz="1400" dirty="0" err="1"/>
              <a:t>to</a:t>
            </a:r>
            <a:r>
              <a:rPr lang="de-CH" sz="1400" dirty="0"/>
              <a:t> </a:t>
            </a:r>
            <a:r>
              <a:rPr lang="de-CH" sz="1400" dirty="0" err="1"/>
              <a:t>device</a:t>
            </a:r>
            <a:r>
              <a:rPr lang="de-CH" sz="1400" dirty="0"/>
              <a:t>)</a:t>
            </a:r>
          </a:p>
          <a:p>
            <a:pPr lvl="1"/>
            <a:r>
              <a:rPr lang="de-CH" sz="1400" dirty="0" err="1"/>
              <a:t>DHCP</a:t>
            </a:r>
            <a:r>
              <a:rPr lang="de-CH" sz="1400" dirty="0"/>
              <a:t> </a:t>
            </a:r>
            <a:r>
              <a:rPr lang="de-CH" sz="1400" dirty="0" err="1"/>
              <a:t>for</a:t>
            </a:r>
            <a:r>
              <a:rPr lang="de-CH" sz="1400" dirty="0"/>
              <a:t> </a:t>
            </a:r>
            <a:r>
              <a:rPr lang="en-US" sz="1400" dirty="0"/>
              <a:t>automatic IP setup</a:t>
            </a:r>
          </a:p>
          <a:p>
            <a:pPr marL="179387" lvl="1" indent="0">
              <a:buNone/>
            </a:pPr>
            <a:endParaRPr lang="en-US" sz="1400" dirty="0"/>
          </a:p>
        </p:txBody>
      </p:sp>
      <p:pic>
        <p:nvPicPr>
          <p:cNvPr id="5" name="Bildplatzhalter 4"/>
          <p:cNvPicPr>
            <a:picLocks noGrp="1" noChangeAspect="1"/>
          </p:cNvPicPr>
          <p:nvPr>
            <p:ph type="pic" sz="quarter" idx="10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00" r="5392"/>
          <a:stretch/>
        </p:blipFill>
        <p:spPr/>
      </p:pic>
      <p:sp>
        <p:nvSpPr>
          <p:cNvPr id="4" name="Fußzeilenplatzhalter 3"/>
          <p:cNvSpPr>
            <a:spLocks noGrp="1"/>
          </p:cNvSpPr>
          <p:nvPr>
            <p:ph type="ftr" sz="quarter" idx="105"/>
          </p:nvPr>
        </p:nvSpPr>
        <p:spPr/>
        <p:txBody>
          <a:bodyPr/>
          <a:lstStyle/>
          <a:p>
            <a:r>
              <a:rPr lang="en-US"/>
              <a:t>For internal use - confidential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00"/>
          </p:nvPr>
        </p:nvSpPr>
        <p:spPr/>
        <p:txBody>
          <a:bodyPr/>
          <a:lstStyle/>
          <a:p>
            <a:fld id="{2B2B68EE-DD1E-4368-AFCE-24A50EC7BF1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758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4" descr="C:\Users\weis-1\Desktop\bPlus\Datenblatt bPlus\Bilder innen\bPlus_2.ti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4410" y="1335115"/>
            <a:ext cx="5486418" cy="3662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The </a:t>
            </a:r>
            <a:r>
              <a:rPr lang="de-CH" dirty="0" err="1"/>
              <a:t>bPlus</a:t>
            </a:r>
            <a:r>
              <a:rPr lang="de-CH" dirty="0"/>
              <a:t> in a </a:t>
            </a:r>
            <a:r>
              <a:rPr lang="de-CH" dirty="0" err="1"/>
              <a:t>nutshell</a:t>
            </a: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 idx="99"/>
          </p:nvPr>
        </p:nvSpPr>
        <p:spPr/>
        <p:txBody>
          <a:bodyPr/>
          <a:lstStyle/>
          <a:p>
            <a:r>
              <a:rPr lang="de-CH" dirty="0">
                <a:solidFill>
                  <a:srgbClr val="56A410"/>
                </a:solidFill>
              </a:rPr>
              <a:t>Smart. </a:t>
            </a:r>
            <a:r>
              <a:rPr lang="de-CH" dirty="0" err="1">
                <a:solidFill>
                  <a:srgbClr val="56A410"/>
                </a:solidFill>
              </a:rPr>
              <a:t>Proven</a:t>
            </a:r>
            <a:r>
              <a:rPr lang="de-CH" dirty="0">
                <a:solidFill>
                  <a:srgbClr val="56A410"/>
                </a:solidFill>
              </a:rPr>
              <a:t>. Future-</a:t>
            </a:r>
            <a:r>
              <a:rPr lang="de-CH" dirty="0" err="1">
                <a:solidFill>
                  <a:srgbClr val="56A410"/>
                </a:solidFill>
              </a:rPr>
              <a:t>proof</a:t>
            </a:r>
            <a:r>
              <a:rPr lang="de-CH" dirty="0">
                <a:solidFill>
                  <a:srgbClr val="56A410"/>
                </a:solidFill>
              </a:rPr>
              <a:t> – </a:t>
            </a:r>
            <a:r>
              <a:rPr lang="de-CH" dirty="0" err="1">
                <a:solidFill>
                  <a:srgbClr val="56A410"/>
                </a:solidFill>
              </a:rPr>
              <a:t>the</a:t>
            </a:r>
            <a:r>
              <a:rPr lang="de-CH" dirty="0">
                <a:solidFill>
                  <a:srgbClr val="56A410"/>
                </a:solidFill>
              </a:rPr>
              <a:t> </a:t>
            </a:r>
            <a:r>
              <a:rPr lang="de-CH" dirty="0" err="1">
                <a:solidFill>
                  <a:srgbClr val="56A410"/>
                </a:solidFill>
              </a:rPr>
              <a:t>next</a:t>
            </a:r>
            <a:r>
              <a:rPr lang="de-CH" dirty="0">
                <a:solidFill>
                  <a:srgbClr val="56A410"/>
                </a:solidFill>
              </a:rPr>
              <a:t> generation Label </a:t>
            </a:r>
            <a:r>
              <a:rPr lang="de-CH" dirty="0" err="1">
                <a:solidFill>
                  <a:srgbClr val="56A410"/>
                </a:solidFill>
              </a:rPr>
              <a:t>Printing</a:t>
            </a:r>
            <a:r>
              <a:rPr lang="de-CH" dirty="0">
                <a:solidFill>
                  <a:srgbClr val="56A410"/>
                </a:solidFill>
              </a:rPr>
              <a:t> </a:t>
            </a:r>
            <a:r>
              <a:rPr lang="de-CH" dirty="0" err="1">
                <a:solidFill>
                  <a:srgbClr val="56A410"/>
                </a:solidFill>
              </a:rPr>
              <a:t>Scales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00"/>
          </p:nvPr>
        </p:nvSpPr>
        <p:spPr/>
        <p:txBody>
          <a:bodyPr/>
          <a:lstStyle/>
          <a:p>
            <a:fld id="{2B2B68EE-DD1E-4368-AFCE-24A50EC7BF1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1"/>
          </p:nvPr>
        </p:nvSpPr>
        <p:spPr/>
        <p:txBody>
          <a:bodyPr/>
          <a:lstStyle/>
          <a:p>
            <a:r>
              <a:rPr lang="en-US"/>
              <a:t>For internal use - confidential</a:t>
            </a:r>
            <a:endParaRPr lang="en-US" dirty="0"/>
          </a:p>
        </p:txBody>
      </p:sp>
      <p:cxnSp>
        <p:nvCxnSpPr>
          <p:cNvPr id="9" name="Gerade Verbindung 29"/>
          <p:cNvCxnSpPr>
            <a:cxnSpLocks noChangeShapeType="1"/>
          </p:cNvCxnSpPr>
          <p:nvPr/>
        </p:nvCxnSpPr>
        <p:spPr bwMode="auto">
          <a:xfrm flipV="1">
            <a:off x="4502580" y="1755412"/>
            <a:ext cx="560393" cy="135923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30733"/>
          <p:cNvCxnSpPr>
            <a:cxnSpLocks noChangeShapeType="1"/>
          </p:cNvCxnSpPr>
          <p:nvPr/>
        </p:nvCxnSpPr>
        <p:spPr bwMode="auto">
          <a:xfrm>
            <a:off x="4913030" y="2106166"/>
            <a:ext cx="2386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3"/>
          <p:cNvSpPr txBox="1">
            <a:spLocks noChangeArrowheads="1"/>
          </p:cNvSpPr>
          <p:nvPr/>
        </p:nvSpPr>
        <p:spPr bwMode="auto">
          <a:xfrm>
            <a:off x="5008411" y="1483483"/>
            <a:ext cx="386743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40000"/>
              </a:spcBef>
              <a:buClr>
                <a:schemeClr val="hlink"/>
              </a:buClr>
              <a:buSzPct val="120000"/>
              <a:buFont typeface="Wingdings" pitchFamily="2" charset="2"/>
              <a:buChar char="§"/>
              <a:defRPr sz="2000">
                <a:solidFill>
                  <a:srgbClr val="00279F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9900"/>
              </a:buClr>
              <a:buSzPct val="125000"/>
              <a:buFont typeface="Times New Roman" pitchFamily="18" charset="0"/>
              <a:buChar char="-"/>
              <a:defRPr>
                <a:solidFill>
                  <a:srgbClr val="00279F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Font typeface="Marlett" pitchFamily="2" charset="2"/>
              <a:buChar char="8"/>
              <a:defRPr>
                <a:solidFill>
                  <a:srgbClr val="00279F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9900"/>
              </a:buClr>
              <a:buSzPct val="125000"/>
              <a:buFont typeface="Times New Roman" pitchFamily="18" charset="0"/>
              <a:buChar char="-"/>
              <a:defRPr>
                <a:solidFill>
                  <a:srgbClr val="00279F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Clear &amp; easy to read backlight display</a:t>
            </a:r>
          </a:p>
        </p:txBody>
      </p:sp>
      <p:cxnSp>
        <p:nvCxnSpPr>
          <p:cNvPr id="12" name="Straight Connector 16"/>
          <p:cNvCxnSpPr>
            <a:cxnSpLocks noChangeShapeType="1"/>
          </p:cNvCxnSpPr>
          <p:nvPr/>
        </p:nvCxnSpPr>
        <p:spPr bwMode="auto">
          <a:xfrm>
            <a:off x="4764956" y="2466529"/>
            <a:ext cx="2372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Straight Connector 20"/>
          <p:cNvCxnSpPr>
            <a:cxnSpLocks noChangeShapeType="1"/>
          </p:cNvCxnSpPr>
          <p:nvPr/>
        </p:nvCxnSpPr>
        <p:spPr bwMode="auto">
          <a:xfrm>
            <a:off x="4626120" y="2801491"/>
            <a:ext cx="2350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Connector 156681"/>
          <p:cNvCxnSpPr>
            <a:cxnSpLocks noChangeShapeType="1"/>
          </p:cNvCxnSpPr>
          <p:nvPr/>
        </p:nvCxnSpPr>
        <p:spPr bwMode="auto">
          <a:xfrm>
            <a:off x="4497751" y="4694086"/>
            <a:ext cx="529710" cy="15953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Straight Connector 156683"/>
          <p:cNvCxnSpPr>
            <a:cxnSpLocks noChangeShapeType="1"/>
          </p:cNvCxnSpPr>
          <p:nvPr/>
        </p:nvCxnSpPr>
        <p:spPr bwMode="auto">
          <a:xfrm>
            <a:off x="4602259" y="5030788"/>
            <a:ext cx="2116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Straight Connector 156683"/>
          <p:cNvCxnSpPr>
            <a:cxnSpLocks noChangeShapeType="1"/>
          </p:cNvCxnSpPr>
          <p:nvPr/>
        </p:nvCxnSpPr>
        <p:spPr bwMode="auto">
          <a:xfrm>
            <a:off x="4943317" y="6010438"/>
            <a:ext cx="2311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8" name="Group 71"/>
          <p:cNvGrpSpPr/>
          <p:nvPr/>
        </p:nvGrpSpPr>
        <p:grpSpPr>
          <a:xfrm>
            <a:off x="-254169" y="1476210"/>
            <a:ext cx="4198731" cy="1591977"/>
            <a:chOff x="-2096043" y="1531564"/>
            <a:chExt cx="4198731" cy="1591977"/>
          </a:xfrm>
        </p:grpSpPr>
        <p:cxnSp>
          <p:nvCxnSpPr>
            <p:cNvPr id="19" name="Straight Connector 21"/>
            <p:cNvCxnSpPr>
              <a:cxnSpLocks noChangeShapeType="1"/>
            </p:cNvCxnSpPr>
            <p:nvPr/>
          </p:nvCxnSpPr>
          <p:spPr bwMode="auto">
            <a:xfrm flipH="1" flipV="1">
              <a:off x="1398662" y="1820291"/>
              <a:ext cx="704026" cy="1303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Straight Connector 25"/>
            <p:cNvCxnSpPr>
              <a:cxnSpLocks noChangeShapeType="1"/>
            </p:cNvCxnSpPr>
            <p:nvPr/>
          </p:nvCxnSpPr>
          <p:spPr bwMode="auto">
            <a:xfrm flipH="1">
              <a:off x="-578224" y="2531010"/>
              <a:ext cx="2372955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" name="TextBox 28"/>
            <p:cNvSpPr txBox="1">
              <a:spLocks noChangeArrowheads="1"/>
            </p:cNvSpPr>
            <p:nvPr/>
          </p:nvSpPr>
          <p:spPr bwMode="auto">
            <a:xfrm>
              <a:off x="-2096043" y="1531564"/>
              <a:ext cx="360503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40000"/>
                </a:spcBef>
                <a:buClr>
                  <a:schemeClr val="hlink"/>
                </a:buClr>
                <a:buSzPct val="120000"/>
                <a:buFont typeface="Wingdings" pitchFamily="2" charset="2"/>
                <a:buChar char="§"/>
                <a:defRPr sz="2000">
                  <a:solidFill>
                    <a:srgbClr val="00279F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339900"/>
                </a:buClr>
                <a:buSzPct val="125000"/>
                <a:buFont typeface="Times New Roman" pitchFamily="18" charset="0"/>
                <a:buChar char="-"/>
                <a:defRPr>
                  <a:solidFill>
                    <a:srgbClr val="00279F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Font typeface="Marlett" pitchFamily="2" charset="2"/>
                <a:buChar char="8"/>
                <a:defRPr>
                  <a:solidFill>
                    <a:srgbClr val="00279F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339900"/>
                </a:buClr>
                <a:buSzPct val="125000"/>
                <a:buFont typeface="Times New Roman" pitchFamily="18" charset="0"/>
                <a:buChar char="-"/>
                <a:defRPr>
                  <a:solidFill>
                    <a:srgbClr val="00279F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125000"/>
                <a:buFont typeface="Arial" charset="0"/>
                <a:buChar char="»"/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25000"/>
                <a:buFont typeface="Arial" charset="0"/>
                <a:buChar char="»"/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25000"/>
                <a:buFont typeface="Arial" charset="0"/>
                <a:buChar char="»"/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25000"/>
                <a:buFont typeface="Arial" charset="0"/>
                <a:buChar char="»"/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25000"/>
                <a:buFont typeface="Arial" charset="0"/>
                <a:buChar char="»"/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CH" altLang="en-US" sz="1400" kern="0" dirty="0" err="1">
                  <a:solidFill>
                    <a:schemeClr val="tx1"/>
                  </a:solidFill>
                  <a:latin typeface="+mj-lt"/>
                  <a:cs typeface="Calibri" panose="020F0502020204030204" pitchFamily="34" charset="0"/>
                </a:rPr>
                <a:t>Ergonomic</a:t>
              </a:r>
              <a:r>
                <a:rPr lang="de-CH" altLang="en-US" sz="1400" kern="0" dirty="0">
                  <a:solidFill>
                    <a:schemeClr val="tx1"/>
                  </a:solidFill>
                  <a:latin typeface="+mj-lt"/>
                  <a:cs typeface="Calibri" panose="020F0502020204030204" pitchFamily="34" charset="0"/>
                </a:rPr>
                <a:t> </a:t>
              </a:r>
              <a:r>
                <a:rPr lang="de-CH" altLang="en-US" sz="1400" kern="0" dirty="0" err="1">
                  <a:solidFill>
                    <a:schemeClr val="tx1"/>
                  </a:solidFill>
                  <a:latin typeface="+mj-lt"/>
                  <a:cs typeface="Calibri" panose="020F0502020204030204" pitchFamily="34" charset="0"/>
                </a:rPr>
                <a:t>and</a:t>
              </a:r>
              <a:r>
                <a:rPr lang="de-CH" altLang="en-US" sz="1400" kern="0" dirty="0">
                  <a:solidFill>
                    <a:schemeClr val="tx1"/>
                  </a:solidFill>
                  <a:latin typeface="+mj-lt"/>
                  <a:cs typeface="Calibri" panose="020F0502020204030204" pitchFamily="34" charset="0"/>
                </a:rPr>
                <a:t> </a:t>
              </a:r>
              <a:r>
                <a:rPr lang="de-CH" altLang="en-US" sz="1400" kern="0" dirty="0" err="1">
                  <a:solidFill>
                    <a:schemeClr val="tx1"/>
                  </a:solidFill>
                  <a:latin typeface="+mj-lt"/>
                  <a:cs typeface="Calibri" panose="020F0502020204030204" pitchFamily="34" charset="0"/>
                </a:rPr>
                <a:t>stylish</a:t>
              </a:r>
              <a:r>
                <a:rPr lang="de-CH" altLang="en-US" sz="1400" kern="0" dirty="0">
                  <a:solidFill>
                    <a:schemeClr val="tx1"/>
                  </a:solidFill>
                  <a:latin typeface="+mj-lt"/>
                  <a:cs typeface="Calibri" panose="020F0502020204030204" pitchFamily="34" charset="0"/>
                </a:rPr>
                <a:t> design</a:t>
              </a:r>
              <a:endParaRPr kumimoji="0" lang="en-US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cxnSp>
          <p:nvCxnSpPr>
            <p:cNvPr id="22" name="Straight Connector 156672"/>
            <p:cNvCxnSpPr>
              <a:cxnSpLocks noChangeShapeType="1"/>
            </p:cNvCxnSpPr>
            <p:nvPr/>
          </p:nvCxnSpPr>
          <p:spPr bwMode="auto">
            <a:xfrm flipH="1">
              <a:off x="-387724" y="2881221"/>
              <a:ext cx="2351158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" name="TextBox 156675"/>
            <p:cNvSpPr txBox="1">
              <a:spLocks noChangeArrowheads="1"/>
            </p:cNvSpPr>
            <p:nvPr/>
          </p:nvSpPr>
          <p:spPr bwMode="auto">
            <a:xfrm>
              <a:off x="-1968503" y="2545861"/>
              <a:ext cx="379426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40000"/>
                </a:spcBef>
                <a:buClr>
                  <a:schemeClr val="hlink"/>
                </a:buClr>
                <a:buSzPct val="120000"/>
                <a:buFont typeface="Wingdings" pitchFamily="2" charset="2"/>
                <a:buChar char="§"/>
                <a:defRPr sz="2000">
                  <a:solidFill>
                    <a:srgbClr val="00279F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339900"/>
                </a:buClr>
                <a:buSzPct val="125000"/>
                <a:buFont typeface="Times New Roman" pitchFamily="18" charset="0"/>
                <a:buChar char="-"/>
                <a:defRPr>
                  <a:solidFill>
                    <a:srgbClr val="00279F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Font typeface="Marlett" pitchFamily="2" charset="2"/>
                <a:buChar char="8"/>
                <a:defRPr>
                  <a:solidFill>
                    <a:srgbClr val="00279F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339900"/>
                </a:buClr>
                <a:buSzPct val="125000"/>
                <a:buFont typeface="Times New Roman" pitchFamily="18" charset="0"/>
                <a:buChar char="-"/>
                <a:defRPr>
                  <a:solidFill>
                    <a:srgbClr val="00279F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125000"/>
                <a:buFont typeface="Arial" charset="0"/>
                <a:buChar char="»"/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25000"/>
                <a:buFont typeface="Arial" charset="0"/>
                <a:buChar char="»"/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25000"/>
                <a:buFont typeface="Arial" charset="0"/>
                <a:buChar char="»"/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25000"/>
                <a:buFont typeface="Arial" charset="0"/>
                <a:buChar char="»"/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25000"/>
                <a:buFont typeface="Arial" charset="0"/>
                <a:buChar char="»"/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en-US" sz="1400" kern="0" dirty="0">
                  <a:solidFill>
                    <a:schemeClr val="tx1"/>
                  </a:solidFill>
                  <a:latin typeface="+mj-lt"/>
                  <a:cs typeface="Calibri" panose="020F0502020204030204" pitchFamily="34" charset="0"/>
                </a:rPr>
                <a:t>   Quick response keyboard</a:t>
              </a:r>
              <a:endParaRPr kumimoji="0" lang="en-US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cxnSp>
          <p:nvCxnSpPr>
            <p:cNvPr id="24" name="Straight Connector 25"/>
            <p:cNvCxnSpPr>
              <a:cxnSpLocks noChangeShapeType="1"/>
            </p:cNvCxnSpPr>
            <p:nvPr/>
          </p:nvCxnSpPr>
          <p:spPr bwMode="auto">
            <a:xfrm flipH="1">
              <a:off x="-781424" y="2176825"/>
              <a:ext cx="2385848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6" name="Group 76"/>
          <p:cNvGrpSpPr/>
          <p:nvPr/>
        </p:nvGrpSpPr>
        <p:grpSpPr>
          <a:xfrm>
            <a:off x="168165" y="4694086"/>
            <a:ext cx="3624224" cy="1628190"/>
            <a:chOff x="-1239370" y="4492505"/>
            <a:chExt cx="3624224" cy="1628190"/>
          </a:xfrm>
        </p:grpSpPr>
        <p:cxnSp>
          <p:nvCxnSpPr>
            <p:cNvPr id="27" name="Straight Connector 50"/>
            <p:cNvCxnSpPr>
              <a:cxnSpLocks noChangeShapeType="1"/>
            </p:cNvCxnSpPr>
            <p:nvPr/>
          </p:nvCxnSpPr>
          <p:spPr bwMode="auto">
            <a:xfrm flipH="1">
              <a:off x="1767988" y="4545773"/>
              <a:ext cx="616866" cy="154881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Straight Connector 156692"/>
            <p:cNvCxnSpPr>
              <a:cxnSpLocks noChangeShapeType="1"/>
            </p:cNvCxnSpPr>
            <p:nvPr/>
          </p:nvCxnSpPr>
          <p:spPr bwMode="auto">
            <a:xfrm flipH="1" flipV="1">
              <a:off x="-423285" y="5802274"/>
              <a:ext cx="2311470" cy="36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" name="TextBox 56"/>
            <p:cNvSpPr txBox="1">
              <a:spLocks noChangeArrowheads="1"/>
            </p:cNvSpPr>
            <p:nvPr/>
          </p:nvSpPr>
          <p:spPr bwMode="auto">
            <a:xfrm>
              <a:off x="-1239370" y="5812918"/>
              <a:ext cx="30776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40000"/>
                </a:spcBef>
                <a:buClr>
                  <a:schemeClr val="hlink"/>
                </a:buClr>
                <a:buSzPct val="120000"/>
                <a:buFont typeface="Wingdings" pitchFamily="2" charset="2"/>
                <a:buChar char="§"/>
                <a:defRPr sz="2000">
                  <a:solidFill>
                    <a:srgbClr val="00279F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339900"/>
                </a:buClr>
                <a:buSzPct val="125000"/>
                <a:buFont typeface="Times New Roman" pitchFamily="18" charset="0"/>
                <a:buChar char="-"/>
                <a:defRPr>
                  <a:solidFill>
                    <a:srgbClr val="00279F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Font typeface="Marlett" pitchFamily="2" charset="2"/>
                <a:buChar char="8"/>
                <a:defRPr>
                  <a:solidFill>
                    <a:srgbClr val="00279F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339900"/>
                </a:buClr>
                <a:buSzPct val="125000"/>
                <a:buFont typeface="Times New Roman" pitchFamily="18" charset="0"/>
                <a:buChar char="-"/>
                <a:defRPr>
                  <a:solidFill>
                    <a:srgbClr val="00279F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125000"/>
                <a:buFont typeface="Arial" charset="0"/>
                <a:buChar char="»"/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25000"/>
                <a:buFont typeface="Arial" charset="0"/>
                <a:buChar char="»"/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25000"/>
                <a:buFont typeface="Arial" charset="0"/>
                <a:buChar char="»"/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25000"/>
                <a:buFont typeface="Arial" charset="0"/>
                <a:buChar char="»"/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25000"/>
                <a:buFont typeface="Arial" charset="0"/>
                <a:buChar char="»"/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Industrial-grade Components</a:t>
              </a:r>
            </a:p>
          </p:txBody>
        </p:sp>
        <p:cxnSp>
          <p:nvCxnSpPr>
            <p:cNvPr id="31" name="Straight Connector 156692"/>
            <p:cNvCxnSpPr>
              <a:cxnSpLocks noChangeShapeType="1"/>
            </p:cNvCxnSpPr>
            <p:nvPr/>
          </p:nvCxnSpPr>
          <p:spPr bwMode="auto">
            <a:xfrm flipH="1">
              <a:off x="-17937" y="5152306"/>
              <a:ext cx="211724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" name="TextBox 13"/>
            <p:cNvSpPr txBox="1">
              <a:spLocks noChangeArrowheads="1"/>
            </p:cNvSpPr>
            <p:nvPr/>
          </p:nvSpPr>
          <p:spPr bwMode="auto">
            <a:xfrm>
              <a:off x="214365" y="4492505"/>
              <a:ext cx="206692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40000"/>
                </a:spcBef>
                <a:buClr>
                  <a:schemeClr val="hlink"/>
                </a:buClr>
                <a:buSzPct val="120000"/>
                <a:buFont typeface="Wingdings" pitchFamily="2" charset="2"/>
                <a:buChar char="§"/>
                <a:defRPr sz="2000">
                  <a:solidFill>
                    <a:srgbClr val="00279F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339900"/>
                </a:buClr>
                <a:buSzPct val="125000"/>
                <a:buFont typeface="Times New Roman" pitchFamily="18" charset="0"/>
                <a:buChar char="-"/>
                <a:defRPr>
                  <a:solidFill>
                    <a:srgbClr val="00279F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Font typeface="Marlett" pitchFamily="2" charset="2"/>
                <a:buChar char="8"/>
                <a:defRPr>
                  <a:solidFill>
                    <a:srgbClr val="00279F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339900"/>
                </a:buClr>
                <a:buSzPct val="125000"/>
                <a:buFont typeface="Times New Roman" pitchFamily="18" charset="0"/>
                <a:buChar char="-"/>
                <a:defRPr>
                  <a:solidFill>
                    <a:srgbClr val="00279F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125000"/>
                <a:buFont typeface="Arial" charset="0"/>
                <a:buChar char="»"/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25000"/>
                <a:buFont typeface="Arial" charset="0"/>
                <a:buChar char="»"/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25000"/>
                <a:buFont typeface="Arial" charset="0"/>
                <a:buChar char="»"/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25000"/>
                <a:buFont typeface="Arial" charset="0"/>
                <a:buChar char="»"/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25000"/>
                <a:buFont typeface="Arial" charset="0"/>
                <a:buChar char="»"/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CH" altLang="en-US" sz="1400" kern="0" dirty="0" err="1">
                  <a:solidFill>
                    <a:schemeClr val="tx1"/>
                  </a:solidFill>
                  <a:latin typeface="+mj-lt"/>
                  <a:cs typeface="Calibri" panose="020F0502020204030204" pitchFamily="34" charset="0"/>
                </a:rPr>
                <a:t>Insect</a:t>
              </a:r>
              <a:r>
                <a:rPr lang="de-CH" altLang="en-US" sz="1400" kern="0" dirty="0">
                  <a:solidFill>
                    <a:schemeClr val="tx1"/>
                  </a:solidFill>
                  <a:latin typeface="+mj-lt"/>
                  <a:cs typeface="Calibri" panose="020F0502020204030204" pitchFamily="34" charset="0"/>
                </a:rPr>
                <a:t> </a:t>
              </a:r>
              <a:r>
                <a:rPr lang="de-CH" altLang="en-US" sz="1400" kern="0" dirty="0" err="1">
                  <a:solidFill>
                    <a:schemeClr val="tx1"/>
                  </a:solidFill>
                  <a:latin typeface="+mj-lt"/>
                  <a:cs typeface="Calibri" panose="020F0502020204030204" pitchFamily="34" charset="0"/>
                </a:rPr>
                <a:t>proof</a:t>
              </a:r>
              <a:r>
                <a:rPr lang="de-CH" altLang="en-US" sz="1400" kern="0" dirty="0">
                  <a:solidFill>
                    <a:schemeClr val="tx1"/>
                  </a:solidFill>
                  <a:latin typeface="+mj-lt"/>
                  <a:cs typeface="Calibri" panose="020F0502020204030204" pitchFamily="34" charset="0"/>
                </a:rPr>
                <a:t> </a:t>
              </a:r>
              <a:r>
                <a:rPr lang="de-CH" altLang="en-US" sz="1400" kern="0" dirty="0" err="1">
                  <a:solidFill>
                    <a:schemeClr val="tx1"/>
                  </a:solidFill>
                  <a:latin typeface="+mj-lt"/>
                  <a:cs typeface="Calibri" panose="020F0502020204030204" pitchFamily="34" charset="0"/>
                </a:rPr>
                <a:t>housing</a:t>
              </a:r>
              <a:endParaRPr kumimoji="0" lang="en-US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</p:grpSp>
      <p:sp>
        <p:nvSpPr>
          <p:cNvPr id="33" name="TextBox 13"/>
          <p:cNvSpPr txBox="1">
            <a:spLocks noChangeArrowheads="1"/>
          </p:cNvSpPr>
          <p:nvPr/>
        </p:nvSpPr>
        <p:spPr bwMode="auto">
          <a:xfrm>
            <a:off x="4982196" y="1809857"/>
            <a:ext cx="314704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40000"/>
              </a:spcBef>
              <a:buClr>
                <a:schemeClr val="hlink"/>
              </a:buClr>
              <a:buSzPct val="120000"/>
              <a:buFont typeface="Wingdings" pitchFamily="2" charset="2"/>
              <a:buChar char="§"/>
              <a:defRPr sz="2000">
                <a:solidFill>
                  <a:srgbClr val="00279F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9900"/>
              </a:buClr>
              <a:buSzPct val="125000"/>
              <a:buFont typeface="Times New Roman" pitchFamily="18" charset="0"/>
              <a:buChar char="-"/>
              <a:defRPr>
                <a:solidFill>
                  <a:srgbClr val="00279F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Font typeface="Marlett" pitchFamily="2" charset="2"/>
              <a:buChar char="8"/>
              <a:defRPr>
                <a:solidFill>
                  <a:srgbClr val="00279F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9900"/>
              </a:buClr>
              <a:buSzPct val="125000"/>
              <a:buFont typeface="Times New Roman" pitchFamily="18" charset="0"/>
              <a:buChar char="-"/>
              <a:defRPr>
                <a:solidFill>
                  <a:srgbClr val="00279F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400" kern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Feature-rich application SW</a:t>
            </a:r>
            <a:endParaRPr kumimoji="0" lang="en-US" altLang="en-US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Calibri" panose="020F0502020204030204" pitchFamily="34" charset="0"/>
            </a:endParaRPr>
          </a:p>
        </p:txBody>
      </p:sp>
      <p:sp>
        <p:nvSpPr>
          <p:cNvPr id="36" name="TextBox 13"/>
          <p:cNvSpPr txBox="1">
            <a:spLocks noChangeArrowheads="1"/>
          </p:cNvSpPr>
          <p:nvPr/>
        </p:nvSpPr>
        <p:spPr bwMode="auto">
          <a:xfrm>
            <a:off x="4940418" y="6019280"/>
            <a:ext cx="410502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40000"/>
              </a:spcBef>
              <a:buClr>
                <a:schemeClr val="hlink"/>
              </a:buClr>
              <a:buSzPct val="120000"/>
              <a:buFont typeface="Wingdings" pitchFamily="2" charset="2"/>
              <a:buChar char="§"/>
              <a:defRPr sz="2000">
                <a:solidFill>
                  <a:srgbClr val="00279F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9900"/>
              </a:buClr>
              <a:buSzPct val="125000"/>
              <a:buFont typeface="Times New Roman" pitchFamily="18" charset="0"/>
              <a:buChar char="-"/>
              <a:defRPr>
                <a:solidFill>
                  <a:srgbClr val="00279F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Font typeface="Marlett" pitchFamily="2" charset="2"/>
              <a:buChar char="8"/>
              <a:defRPr>
                <a:solidFill>
                  <a:srgbClr val="00279F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9900"/>
              </a:buClr>
              <a:buSzPct val="125000"/>
              <a:buFont typeface="Times New Roman" pitchFamily="18" charset="0"/>
              <a:buChar char="-"/>
              <a:defRPr>
                <a:solidFill>
                  <a:srgbClr val="00279F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400" kern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V</a:t>
            </a:r>
            <a:r>
              <a:rPr kumimoji="0" lang="en-US" altLang="en-US" sz="14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ertical</a:t>
            </a:r>
            <a:r>
              <a:rPr kumimoji="0" lang="en-US" altLang="en-US" sz="14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 barcode and small labels</a:t>
            </a:r>
            <a:endParaRPr kumimoji="0" lang="en-US" altLang="en-US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Calibri" panose="020F0502020204030204" pitchFamily="34" charset="0"/>
            </a:endParaRPr>
          </a:p>
        </p:txBody>
      </p:sp>
      <p:sp>
        <p:nvSpPr>
          <p:cNvPr id="37" name="TextBox 13"/>
          <p:cNvSpPr txBox="1">
            <a:spLocks noChangeArrowheads="1"/>
          </p:cNvSpPr>
          <p:nvPr/>
        </p:nvSpPr>
        <p:spPr bwMode="auto">
          <a:xfrm>
            <a:off x="4673083" y="5071934"/>
            <a:ext cx="20669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40000"/>
              </a:spcBef>
              <a:buClr>
                <a:schemeClr val="hlink"/>
              </a:buClr>
              <a:buSzPct val="120000"/>
              <a:buFont typeface="Wingdings" pitchFamily="2" charset="2"/>
              <a:buChar char="§"/>
              <a:defRPr sz="2000">
                <a:solidFill>
                  <a:srgbClr val="00279F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9900"/>
              </a:buClr>
              <a:buSzPct val="125000"/>
              <a:buFont typeface="Times New Roman" pitchFamily="18" charset="0"/>
              <a:buChar char="-"/>
              <a:defRPr>
                <a:solidFill>
                  <a:srgbClr val="00279F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Font typeface="Marlett" pitchFamily="2" charset="2"/>
              <a:buChar char="8"/>
              <a:defRPr>
                <a:solidFill>
                  <a:srgbClr val="00279F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9900"/>
              </a:buClr>
              <a:buSzPct val="125000"/>
              <a:buFont typeface="Times New Roman" pitchFamily="18" charset="0"/>
              <a:buChar char="-"/>
              <a:defRPr>
                <a:solidFill>
                  <a:srgbClr val="00279F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CH" altLang="en-US" sz="1400" kern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Easy Paper </a:t>
            </a:r>
            <a:r>
              <a:rPr lang="de-CH" altLang="en-US" sz="1400" kern="0" dirty="0" err="1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loading</a:t>
            </a:r>
            <a:endParaRPr kumimoji="0" lang="en-US" altLang="en-US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Calibri" panose="020F0502020204030204" pitchFamily="34" charset="0"/>
            </a:endParaRPr>
          </a:p>
        </p:txBody>
      </p:sp>
      <p:sp>
        <p:nvSpPr>
          <p:cNvPr id="38" name="TextBox 13"/>
          <p:cNvSpPr txBox="1">
            <a:spLocks noChangeArrowheads="1"/>
          </p:cNvSpPr>
          <p:nvPr/>
        </p:nvSpPr>
        <p:spPr bwMode="auto">
          <a:xfrm>
            <a:off x="4793352" y="5410877"/>
            <a:ext cx="352839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40000"/>
              </a:spcBef>
              <a:buClr>
                <a:schemeClr val="hlink"/>
              </a:buClr>
              <a:buSzPct val="120000"/>
              <a:buFont typeface="Wingdings" pitchFamily="2" charset="2"/>
              <a:buChar char="§"/>
              <a:defRPr sz="2000">
                <a:solidFill>
                  <a:srgbClr val="00279F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9900"/>
              </a:buClr>
              <a:buSzPct val="125000"/>
              <a:buFont typeface="Times New Roman" pitchFamily="18" charset="0"/>
              <a:buChar char="-"/>
              <a:defRPr>
                <a:solidFill>
                  <a:srgbClr val="00279F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Font typeface="Marlett" pitchFamily="2" charset="2"/>
              <a:buChar char="8"/>
              <a:defRPr>
                <a:solidFill>
                  <a:srgbClr val="00279F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9900"/>
              </a:buClr>
              <a:buSzPct val="125000"/>
              <a:buFont typeface="Times New Roman" pitchFamily="18" charset="0"/>
              <a:buChar char="-"/>
              <a:defRPr>
                <a:solidFill>
                  <a:srgbClr val="00279F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CH" altLang="en-US" sz="1400" kern="0" dirty="0" err="1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Advanced</a:t>
            </a:r>
            <a:r>
              <a:rPr lang="de-CH" altLang="en-US" sz="1400" kern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de-CH" altLang="en-US" sz="1400" kern="0" dirty="0" err="1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printing</a:t>
            </a:r>
            <a:endParaRPr kumimoji="0" lang="en-US" altLang="en-US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Calibri" panose="020F0502020204030204" pitchFamily="34" charset="0"/>
            </a:endParaRPr>
          </a:p>
        </p:txBody>
      </p:sp>
      <p:sp>
        <p:nvSpPr>
          <p:cNvPr id="39" name="TextBox 13"/>
          <p:cNvSpPr txBox="1">
            <a:spLocks noChangeArrowheads="1"/>
          </p:cNvSpPr>
          <p:nvPr/>
        </p:nvSpPr>
        <p:spPr bwMode="auto">
          <a:xfrm>
            <a:off x="1406556" y="5362213"/>
            <a:ext cx="20669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40000"/>
              </a:spcBef>
              <a:buClr>
                <a:schemeClr val="hlink"/>
              </a:buClr>
              <a:buSzPct val="120000"/>
              <a:buFont typeface="Wingdings" pitchFamily="2" charset="2"/>
              <a:buChar char="§"/>
              <a:defRPr sz="2000">
                <a:solidFill>
                  <a:srgbClr val="00279F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9900"/>
              </a:buClr>
              <a:buSzPct val="125000"/>
              <a:buFont typeface="Times New Roman" pitchFamily="18" charset="0"/>
              <a:buChar char="-"/>
              <a:defRPr>
                <a:solidFill>
                  <a:srgbClr val="00279F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Font typeface="Marlett" pitchFamily="2" charset="2"/>
              <a:buChar char="8"/>
              <a:defRPr>
                <a:solidFill>
                  <a:srgbClr val="00279F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9900"/>
              </a:buClr>
              <a:buSzPct val="125000"/>
              <a:buFont typeface="Times New Roman" pitchFamily="18" charset="0"/>
              <a:buChar char="-"/>
              <a:defRPr>
                <a:solidFill>
                  <a:srgbClr val="00279F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CH" altLang="en-US" sz="1400" kern="0" dirty="0" err="1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Less</a:t>
            </a:r>
            <a:r>
              <a:rPr lang="de-CH" altLang="en-US" sz="1400" kern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de-CH" altLang="en-US" sz="1400" kern="0" dirty="0" err="1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stand-by</a:t>
            </a:r>
            <a:r>
              <a:rPr lang="de-CH" altLang="en-US" sz="1400" kern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 power</a:t>
            </a:r>
            <a:endParaRPr kumimoji="0" lang="en-US" altLang="en-US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Calibri" panose="020F0502020204030204" pitchFamily="34" charset="0"/>
            </a:endParaRPr>
          </a:p>
        </p:txBody>
      </p:sp>
      <p:sp>
        <p:nvSpPr>
          <p:cNvPr id="42" name="TextBox 156675"/>
          <p:cNvSpPr txBox="1">
            <a:spLocks noChangeArrowheads="1"/>
          </p:cNvSpPr>
          <p:nvPr/>
        </p:nvSpPr>
        <p:spPr bwMode="auto">
          <a:xfrm>
            <a:off x="-1379615" y="2158354"/>
            <a:ext cx="490492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40000"/>
              </a:spcBef>
              <a:buClr>
                <a:schemeClr val="hlink"/>
              </a:buClr>
              <a:buSzPct val="120000"/>
              <a:buFont typeface="Wingdings" pitchFamily="2" charset="2"/>
              <a:buChar char="§"/>
              <a:defRPr sz="2000">
                <a:solidFill>
                  <a:srgbClr val="00279F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9900"/>
              </a:buClr>
              <a:buSzPct val="125000"/>
              <a:buFont typeface="Times New Roman" pitchFamily="18" charset="0"/>
              <a:buChar char="-"/>
              <a:defRPr>
                <a:solidFill>
                  <a:srgbClr val="00279F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Font typeface="Marlett" pitchFamily="2" charset="2"/>
              <a:buChar char="8"/>
              <a:defRPr>
                <a:solidFill>
                  <a:srgbClr val="00279F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9900"/>
              </a:buClr>
              <a:buSzPct val="125000"/>
              <a:buFont typeface="Times New Roman" pitchFamily="18" charset="0"/>
              <a:buChar char="-"/>
              <a:defRPr>
                <a:solidFill>
                  <a:srgbClr val="00279F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400" kern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Easy keyboard customization</a:t>
            </a:r>
            <a:endParaRPr kumimoji="0" lang="en-US" altLang="en-US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Calibri" panose="020F0502020204030204" pitchFamily="34" charset="0"/>
            </a:endParaRPr>
          </a:p>
        </p:txBody>
      </p:sp>
      <p:sp>
        <p:nvSpPr>
          <p:cNvPr id="43" name="TextBox 13"/>
          <p:cNvSpPr txBox="1">
            <a:spLocks noChangeArrowheads="1"/>
          </p:cNvSpPr>
          <p:nvPr/>
        </p:nvSpPr>
        <p:spPr bwMode="auto">
          <a:xfrm>
            <a:off x="4591902" y="2838757"/>
            <a:ext cx="475499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40000"/>
              </a:spcBef>
              <a:buClr>
                <a:schemeClr val="hlink"/>
              </a:buClr>
              <a:buSzPct val="120000"/>
              <a:buFont typeface="Wingdings" pitchFamily="2" charset="2"/>
              <a:buChar char="§"/>
              <a:defRPr sz="2000">
                <a:solidFill>
                  <a:srgbClr val="00279F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9900"/>
              </a:buClr>
              <a:buSzPct val="125000"/>
              <a:buFont typeface="Times New Roman" pitchFamily="18" charset="0"/>
              <a:buChar char="-"/>
              <a:defRPr>
                <a:solidFill>
                  <a:srgbClr val="00279F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Font typeface="Marlett" pitchFamily="2" charset="2"/>
              <a:buChar char="8"/>
              <a:defRPr>
                <a:solidFill>
                  <a:srgbClr val="00279F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9900"/>
              </a:buClr>
              <a:buSzPct val="125000"/>
              <a:buFont typeface="Times New Roman" pitchFamily="18" charset="0"/>
              <a:buChar char="-"/>
              <a:defRPr>
                <a:solidFill>
                  <a:srgbClr val="00279F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USB for </a:t>
            </a:r>
            <a:r>
              <a:rPr lang="en-US" altLang="en-US" sz="1400" kern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data transfer, upgrades, backup and restore</a:t>
            </a:r>
            <a:endParaRPr kumimoji="0" lang="en-US" altLang="en-US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Calibri" panose="020F0502020204030204" pitchFamily="34" charset="0"/>
            </a:endParaRPr>
          </a:p>
        </p:txBody>
      </p:sp>
      <p:sp>
        <p:nvSpPr>
          <p:cNvPr id="44" name="TextBox 13"/>
          <p:cNvSpPr txBox="1">
            <a:spLocks noChangeArrowheads="1"/>
          </p:cNvSpPr>
          <p:nvPr/>
        </p:nvSpPr>
        <p:spPr bwMode="auto">
          <a:xfrm>
            <a:off x="4885041" y="5707192"/>
            <a:ext cx="410502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40000"/>
              </a:spcBef>
              <a:buClr>
                <a:schemeClr val="hlink"/>
              </a:buClr>
              <a:buSzPct val="120000"/>
              <a:buFont typeface="Wingdings" pitchFamily="2" charset="2"/>
              <a:buChar char="§"/>
              <a:defRPr sz="2000">
                <a:solidFill>
                  <a:srgbClr val="00279F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9900"/>
              </a:buClr>
              <a:buSzPct val="125000"/>
              <a:buFont typeface="Times New Roman" pitchFamily="18" charset="0"/>
              <a:buChar char="-"/>
              <a:defRPr>
                <a:solidFill>
                  <a:srgbClr val="00279F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Font typeface="Marlett" pitchFamily="2" charset="2"/>
              <a:buChar char="8"/>
              <a:defRPr>
                <a:solidFill>
                  <a:srgbClr val="00279F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9900"/>
              </a:buClr>
              <a:buSzPct val="125000"/>
              <a:buFont typeface="Times New Roman" pitchFamily="18" charset="0"/>
              <a:buChar char="-"/>
              <a:defRPr>
                <a:solidFill>
                  <a:srgbClr val="00279F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Reliable</a:t>
            </a:r>
            <a:r>
              <a:rPr kumimoji="0" lang="en-US" altLang="en-US" sz="14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 label delivery</a:t>
            </a:r>
            <a:endParaRPr kumimoji="0" lang="en-US" altLang="en-US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Calibri" panose="020F0502020204030204" pitchFamily="34" charset="0"/>
            </a:endParaRPr>
          </a:p>
        </p:txBody>
      </p:sp>
      <p:sp>
        <p:nvSpPr>
          <p:cNvPr id="45" name="TextBox 13"/>
          <p:cNvSpPr txBox="1">
            <a:spLocks noChangeArrowheads="1"/>
          </p:cNvSpPr>
          <p:nvPr/>
        </p:nvSpPr>
        <p:spPr bwMode="auto">
          <a:xfrm>
            <a:off x="1560154" y="5030788"/>
            <a:ext cx="20669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40000"/>
              </a:spcBef>
              <a:buClr>
                <a:schemeClr val="hlink"/>
              </a:buClr>
              <a:buSzPct val="120000"/>
              <a:buFont typeface="Wingdings" pitchFamily="2" charset="2"/>
              <a:buChar char="§"/>
              <a:defRPr sz="2000">
                <a:solidFill>
                  <a:srgbClr val="00279F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9900"/>
              </a:buClr>
              <a:buSzPct val="125000"/>
              <a:buFont typeface="Times New Roman" pitchFamily="18" charset="0"/>
              <a:buChar char="-"/>
              <a:defRPr>
                <a:solidFill>
                  <a:srgbClr val="00279F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Font typeface="Marlett" pitchFamily="2" charset="2"/>
              <a:buChar char="8"/>
              <a:defRPr>
                <a:solidFill>
                  <a:srgbClr val="00279F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9900"/>
              </a:buClr>
              <a:buSzPct val="125000"/>
              <a:buFont typeface="Times New Roman" pitchFamily="18" charset="0"/>
              <a:buChar char="-"/>
              <a:defRPr>
                <a:solidFill>
                  <a:srgbClr val="00279F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32 MB memory</a:t>
            </a:r>
          </a:p>
        </p:txBody>
      </p:sp>
      <p:sp>
        <p:nvSpPr>
          <p:cNvPr id="46" name="TextBox 13"/>
          <p:cNvSpPr txBox="1">
            <a:spLocks noChangeArrowheads="1"/>
          </p:cNvSpPr>
          <p:nvPr/>
        </p:nvSpPr>
        <p:spPr bwMode="auto">
          <a:xfrm>
            <a:off x="4883192" y="2161433"/>
            <a:ext cx="279765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40000"/>
              </a:spcBef>
              <a:buClr>
                <a:schemeClr val="hlink"/>
              </a:buClr>
              <a:buSzPct val="120000"/>
              <a:buFont typeface="Wingdings" pitchFamily="2" charset="2"/>
              <a:buChar char="§"/>
              <a:defRPr sz="2000">
                <a:solidFill>
                  <a:srgbClr val="00279F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9900"/>
              </a:buClr>
              <a:buSzPct val="125000"/>
              <a:buFont typeface="Times New Roman" pitchFamily="18" charset="0"/>
              <a:buChar char="-"/>
              <a:defRPr>
                <a:solidFill>
                  <a:srgbClr val="00279F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Font typeface="Marlett" pitchFamily="2" charset="2"/>
              <a:buChar char="8"/>
              <a:defRPr>
                <a:solidFill>
                  <a:srgbClr val="00279F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9900"/>
              </a:buClr>
              <a:buSzPct val="125000"/>
              <a:buFont typeface="Times New Roman" pitchFamily="18" charset="0"/>
              <a:buChar char="-"/>
              <a:defRPr>
                <a:solidFill>
                  <a:srgbClr val="00279F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Backward compatibility</a:t>
            </a:r>
          </a:p>
        </p:txBody>
      </p:sp>
      <p:sp>
        <p:nvSpPr>
          <p:cNvPr id="47" name="TextBox 13"/>
          <p:cNvSpPr txBox="1">
            <a:spLocks noChangeArrowheads="1"/>
          </p:cNvSpPr>
          <p:nvPr/>
        </p:nvSpPr>
        <p:spPr bwMode="auto">
          <a:xfrm>
            <a:off x="4572852" y="4723011"/>
            <a:ext cx="279765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40000"/>
              </a:spcBef>
              <a:buClr>
                <a:schemeClr val="hlink"/>
              </a:buClr>
              <a:buSzPct val="120000"/>
              <a:buFont typeface="Wingdings" pitchFamily="2" charset="2"/>
              <a:buChar char="§"/>
              <a:defRPr sz="2000">
                <a:solidFill>
                  <a:srgbClr val="00279F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9900"/>
              </a:buClr>
              <a:buSzPct val="125000"/>
              <a:buFont typeface="Times New Roman" pitchFamily="18" charset="0"/>
              <a:buChar char="-"/>
              <a:defRPr>
                <a:solidFill>
                  <a:srgbClr val="00279F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Font typeface="Marlett" pitchFamily="2" charset="2"/>
              <a:buChar char="8"/>
              <a:defRPr>
                <a:solidFill>
                  <a:srgbClr val="00279F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9900"/>
              </a:buClr>
              <a:buSzPct val="125000"/>
              <a:buFont typeface="Times New Roman" pitchFamily="18" charset="0"/>
              <a:buChar char="-"/>
              <a:defRPr>
                <a:solidFill>
                  <a:srgbClr val="00279F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Serviceability</a:t>
            </a:r>
            <a:r>
              <a:rPr kumimoji="0" lang="en-US" altLang="en-US" sz="14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 from the top</a:t>
            </a:r>
            <a:endParaRPr kumimoji="0" lang="en-US" altLang="en-US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Calibri" panose="020F0502020204030204" pitchFamily="34" charset="0"/>
            </a:endParaRPr>
          </a:p>
        </p:txBody>
      </p:sp>
      <p:sp>
        <p:nvSpPr>
          <p:cNvPr id="48" name="TextBox 28"/>
          <p:cNvSpPr txBox="1">
            <a:spLocks noChangeArrowheads="1"/>
          </p:cNvSpPr>
          <p:nvPr/>
        </p:nvSpPr>
        <p:spPr bwMode="auto">
          <a:xfrm>
            <a:off x="-212725" y="1816869"/>
            <a:ext cx="360503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40000"/>
              </a:spcBef>
              <a:buClr>
                <a:schemeClr val="hlink"/>
              </a:buClr>
              <a:buSzPct val="120000"/>
              <a:buFont typeface="Wingdings" pitchFamily="2" charset="2"/>
              <a:buChar char="§"/>
              <a:defRPr sz="2000">
                <a:solidFill>
                  <a:srgbClr val="00279F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9900"/>
              </a:buClr>
              <a:buSzPct val="125000"/>
              <a:buFont typeface="Times New Roman" pitchFamily="18" charset="0"/>
              <a:buChar char="-"/>
              <a:defRPr>
                <a:solidFill>
                  <a:srgbClr val="00279F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Font typeface="Marlett" pitchFamily="2" charset="2"/>
              <a:buChar char="8"/>
              <a:defRPr>
                <a:solidFill>
                  <a:srgbClr val="00279F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9900"/>
              </a:buClr>
              <a:buSzPct val="125000"/>
              <a:buFont typeface="Times New Roman" pitchFamily="18" charset="0"/>
              <a:buChar char="-"/>
              <a:defRPr>
                <a:solidFill>
                  <a:srgbClr val="00279F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CH" altLang="en-US" sz="1400" kern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Robust &amp; </a:t>
            </a:r>
            <a:r>
              <a:rPr lang="de-CH" altLang="en-US" sz="1400" kern="0" dirty="0" err="1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hygienic</a:t>
            </a:r>
            <a:r>
              <a:rPr lang="de-CH" altLang="en-US" sz="1400" kern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de-CH" altLang="en-US" sz="1400" kern="0" dirty="0" err="1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construction</a:t>
            </a:r>
            <a:endParaRPr kumimoji="0" lang="en-US" altLang="en-US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Calibri" panose="020F0502020204030204" pitchFamily="34" charset="0"/>
            </a:endParaRPr>
          </a:p>
        </p:txBody>
      </p:sp>
      <p:sp>
        <p:nvSpPr>
          <p:cNvPr id="49" name="TextBox 13"/>
          <p:cNvSpPr txBox="1">
            <a:spLocks noChangeArrowheads="1"/>
          </p:cNvSpPr>
          <p:nvPr/>
        </p:nvSpPr>
        <p:spPr bwMode="auto">
          <a:xfrm>
            <a:off x="662343" y="2823460"/>
            <a:ext cx="314704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40000"/>
              </a:spcBef>
              <a:buClr>
                <a:schemeClr val="hlink"/>
              </a:buClr>
              <a:buSzPct val="120000"/>
              <a:buFont typeface="Wingdings" pitchFamily="2" charset="2"/>
              <a:buChar char="§"/>
              <a:defRPr sz="2000">
                <a:solidFill>
                  <a:srgbClr val="00279F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9900"/>
              </a:buClr>
              <a:buSzPct val="125000"/>
              <a:buFont typeface="Times New Roman" pitchFamily="18" charset="0"/>
              <a:buChar char="-"/>
              <a:defRPr>
                <a:solidFill>
                  <a:srgbClr val="00279F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Font typeface="Marlett" pitchFamily="2" charset="2"/>
              <a:buChar char="8"/>
              <a:defRPr>
                <a:solidFill>
                  <a:srgbClr val="00279F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9900"/>
              </a:buClr>
              <a:buSzPct val="125000"/>
              <a:buFont typeface="Times New Roman" pitchFamily="18" charset="0"/>
              <a:buChar char="-"/>
              <a:defRPr>
                <a:solidFill>
                  <a:srgbClr val="00279F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400" kern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Anti-stick surface</a:t>
            </a:r>
            <a:endParaRPr kumimoji="0" lang="en-US" altLang="en-US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Calibri" panose="020F0502020204030204" pitchFamily="34" charset="0"/>
            </a:endParaRPr>
          </a:p>
        </p:txBody>
      </p:sp>
      <p:sp>
        <p:nvSpPr>
          <p:cNvPr id="50" name="TextBox 13"/>
          <p:cNvSpPr txBox="1">
            <a:spLocks noChangeArrowheads="1"/>
          </p:cNvSpPr>
          <p:nvPr/>
        </p:nvSpPr>
        <p:spPr bwMode="auto">
          <a:xfrm>
            <a:off x="4728264" y="2496145"/>
            <a:ext cx="358974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40000"/>
              </a:spcBef>
              <a:buClr>
                <a:schemeClr val="hlink"/>
              </a:buClr>
              <a:buSzPct val="120000"/>
              <a:buFont typeface="Wingdings" pitchFamily="2" charset="2"/>
              <a:buChar char="§"/>
              <a:defRPr sz="2000">
                <a:solidFill>
                  <a:srgbClr val="00279F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9900"/>
              </a:buClr>
              <a:buSzPct val="125000"/>
              <a:buFont typeface="Times New Roman" pitchFamily="18" charset="0"/>
              <a:buChar char="-"/>
              <a:defRPr>
                <a:solidFill>
                  <a:srgbClr val="00279F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Font typeface="Marlett" pitchFamily="2" charset="2"/>
              <a:buChar char="8"/>
              <a:defRPr>
                <a:solidFill>
                  <a:srgbClr val="00279F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9900"/>
              </a:buClr>
              <a:buSzPct val="125000"/>
              <a:buFont typeface="Times New Roman" pitchFamily="18" charset="0"/>
              <a:buChar char="-"/>
              <a:defRPr>
                <a:solidFill>
                  <a:srgbClr val="00279F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4696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DHCP</a:t>
            </a:r>
            <a:r>
              <a:rPr kumimoji="0" lang="en-US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4696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, </a:t>
            </a:r>
            <a:r>
              <a:rPr kumimoji="0" lang="en-US" alt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4696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Adhoc</a:t>
            </a:r>
            <a:r>
              <a:rPr kumimoji="0" lang="en-US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4696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 </a:t>
            </a:r>
            <a:r>
              <a:rPr kumimoji="0" lang="en-US" alt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4696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WLAN</a:t>
            </a:r>
            <a:r>
              <a:rPr kumimoji="0" lang="en-US" altLang="en-US" sz="1400" b="0" i="0" u="none" strike="noStrike" kern="0" cap="none" spc="0" normalizeH="0" noProof="0" dirty="0">
                <a:ln>
                  <a:noFill/>
                </a:ln>
                <a:solidFill>
                  <a:srgbClr val="004696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 device to device</a:t>
            </a:r>
            <a:endParaRPr kumimoji="0" lang="en-US" altLang="en-US" sz="1400" b="0" i="0" u="none" strike="noStrike" kern="0" cap="none" spc="0" normalizeH="0" baseline="0" noProof="0" dirty="0">
              <a:ln>
                <a:noFill/>
              </a:ln>
              <a:solidFill>
                <a:srgbClr val="004696"/>
              </a:solidFill>
              <a:effectLst/>
              <a:uLnTx/>
              <a:uFillTx/>
              <a:latin typeface="+mj-lt"/>
              <a:cs typeface="Calibri" panose="020F0502020204030204" pitchFamily="34" charset="0"/>
            </a:endParaRPr>
          </a:p>
        </p:txBody>
      </p:sp>
      <p:sp>
        <p:nvSpPr>
          <p:cNvPr id="51" name="TextBox 13"/>
          <p:cNvSpPr txBox="1">
            <a:spLocks noChangeArrowheads="1"/>
          </p:cNvSpPr>
          <p:nvPr/>
        </p:nvSpPr>
        <p:spPr bwMode="auto">
          <a:xfrm>
            <a:off x="591487" y="5689076"/>
            <a:ext cx="279765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40000"/>
              </a:spcBef>
              <a:buClr>
                <a:schemeClr val="hlink"/>
              </a:buClr>
              <a:buSzPct val="120000"/>
              <a:buFont typeface="Wingdings" pitchFamily="2" charset="2"/>
              <a:buChar char="§"/>
              <a:defRPr sz="2000">
                <a:solidFill>
                  <a:srgbClr val="00279F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9900"/>
              </a:buClr>
              <a:buSzPct val="125000"/>
              <a:buFont typeface="Times New Roman" pitchFamily="18" charset="0"/>
              <a:buChar char="-"/>
              <a:defRPr>
                <a:solidFill>
                  <a:srgbClr val="00279F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Font typeface="Marlett" pitchFamily="2" charset="2"/>
              <a:buChar char="8"/>
              <a:defRPr>
                <a:solidFill>
                  <a:srgbClr val="00279F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9900"/>
              </a:buClr>
              <a:buSzPct val="125000"/>
              <a:buFont typeface="Times New Roman" pitchFamily="18" charset="0"/>
              <a:buChar char="-"/>
              <a:defRPr>
                <a:solidFill>
                  <a:srgbClr val="00279F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Wireless and </a:t>
            </a:r>
            <a:r>
              <a:rPr kumimoji="0" lang="en-US" altLang="en-US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Linerless</a:t>
            </a:r>
            <a:r>
              <a:rPr kumimoji="0" lang="en-US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 (optional)</a:t>
            </a:r>
          </a:p>
        </p:txBody>
      </p:sp>
      <p:cxnSp>
        <p:nvCxnSpPr>
          <p:cNvPr id="52" name="Straight Connector 25"/>
          <p:cNvCxnSpPr>
            <a:cxnSpLocks noChangeShapeType="1"/>
          </p:cNvCxnSpPr>
          <p:nvPr/>
        </p:nvCxnSpPr>
        <p:spPr bwMode="auto">
          <a:xfrm flipH="1">
            <a:off x="752475" y="1764937"/>
            <a:ext cx="2488061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" name="Straight Connector 156692"/>
          <p:cNvCxnSpPr>
            <a:cxnSpLocks noChangeShapeType="1"/>
          </p:cNvCxnSpPr>
          <p:nvPr/>
        </p:nvCxnSpPr>
        <p:spPr bwMode="auto">
          <a:xfrm flipH="1">
            <a:off x="1551523" y="5014781"/>
            <a:ext cx="211724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" name="Straight Connector 156692"/>
          <p:cNvCxnSpPr>
            <a:cxnSpLocks noChangeShapeType="1"/>
          </p:cNvCxnSpPr>
          <p:nvPr/>
        </p:nvCxnSpPr>
        <p:spPr bwMode="auto">
          <a:xfrm flipH="1">
            <a:off x="1206500" y="5683827"/>
            <a:ext cx="2214396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" name="Straight Connector 156692"/>
          <p:cNvCxnSpPr>
            <a:cxnSpLocks noChangeShapeType="1"/>
          </p:cNvCxnSpPr>
          <p:nvPr/>
        </p:nvCxnSpPr>
        <p:spPr bwMode="auto">
          <a:xfrm flipH="1">
            <a:off x="708025" y="6302161"/>
            <a:ext cx="2466758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" name="Straight Connector 20"/>
          <p:cNvCxnSpPr>
            <a:cxnSpLocks noChangeShapeType="1"/>
          </p:cNvCxnSpPr>
          <p:nvPr/>
        </p:nvCxnSpPr>
        <p:spPr bwMode="auto">
          <a:xfrm>
            <a:off x="5061787" y="1755412"/>
            <a:ext cx="24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" name="Straight Connector 156683"/>
          <p:cNvCxnSpPr>
            <a:cxnSpLocks noChangeShapeType="1"/>
          </p:cNvCxnSpPr>
          <p:nvPr/>
        </p:nvCxnSpPr>
        <p:spPr bwMode="auto">
          <a:xfrm>
            <a:off x="4728264" y="5353887"/>
            <a:ext cx="2116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" name="Straight Connector 156683"/>
          <p:cNvCxnSpPr>
            <a:cxnSpLocks noChangeShapeType="1"/>
          </p:cNvCxnSpPr>
          <p:nvPr/>
        </p:nvCxnSpPr>
        <p:spPr bwMode="auto">
          <a:xfrm flipV="1">
            <a:off x="4846363" y="5689076"/>
            <a:ext cx="221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" name="Straight Connector 156683"/>
          <p:cNvCxnSpPr>
            <a:cxnSpLocks noChangeShapeType="1"/>
          </p:cNvCxnSpPr>
          <p:nvPr/>
        </p:nvCxnSpPr>
        <p:spPr bwMode="auto">
          <a:xfrm>
            <a:off x="5021251" y="6296876"/>
            <a:ext cx="2466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956471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Technical Information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 idx="99"/>
          </p:nvPr>
        </p:nvSpPr>
        <p:spPr/>
        <p:txBody>
          <a:bodyPr/>
          <a:lstStyle/>
          <a:p>
            <a:r>
              <a:rPr lang="de-CH" dirty="0" err="1"/>
              <a:t>Engineered</a:t>
            </a:r>
            <a:r>
              <a:rPr lang="de-CH" dirty="0"/>
              <a:t>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provide</a:t>
            </a:r>
            <a:r>
              <a:rPr lang="de-CH" dirty="0"/>
              <a:t> </a:t>
            </a:r>
            <a:r>
              <a:rPr lang="de-CH" dirty="0" err="1"/>
              <a:t>you</a:t>
            </a:r>
            <a:r>
              <a:rPr lang="de-CH" dirty="0"/>
              <a:t> </a:t>
            </a:r>
            <a:r>
              <a:rPr lang="de-CH" dirty="0" err="1"/>
              <a:t>with</a:t>
            </a:r>
            <a:r>
              <a:rPr lang="de-CH" dirty="0"/>
              <a:t> </a:t>
            </a:r>
            <a:r>
              <a:rPr lang="de-CH" dirty="0" err="1"/>
              <a:t>outstanding</a:t>
            </a:r>
            <a:r>
              <a:rPr lang="de-CH" dirty="0"/>
              <a:t> </a:t>
            </a:r>
            <a:r>
              <a:rPr lang="de-CH" dirty="0" err="1"/>
              <a:t>benefits</a:t>
            </a:r>
            <a:r>
              <a:rPr lang="de-CH" dirty="0"/>
              <a:t> </a:t>
            </a:r>
            <a:endParaRPr lang="en-US" dirty="0"/>
          </a:p>
        </p:txBody>
      </p:sp>
      <p:sp>
        <p:nvSpPr>
          <p:cNvPr id="94" name="Rechteck 19"/>
          <p:cNvSpPr/>
          <p:nvPr/>
        </p:nvSpPr>
        <p:spPr bwMode="gray">
          <a:xfrm>
            <a:off x="472174" y="1798490"/>
            <a:ext cx="2590800" cy="1198710"/>
          </a:xfrm>
          <a:prstGeom prst="rect">
            <a:avLst/>
          </a:prstGeom>
          <a:solidFill>
            <a:srgbClr val="E3F2FC"/>
          </a:solidFill>
          <a:ln w="9525" cap="flat" cmpd="sng" algn="ctr">
            <a:noFill/>
            <a:prstDash val="solid"/>
          </a:ln>
          <a:effectLst/>
        </p:spPr>
        <p:txBody>
          <a:bodyPr tIns="72000"/>
          <a:lstStyle/>
          <a:p>
            <a:pPr marL="177800" marR="0" lvl="0" indent="-1778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60B61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de-CH" sz="1200" b="0" i="0" u="none" strike="noStrike" kern="0" cap="none" spc="0" normalizeH="0" baseline="0" noProof="0" dirty="0">
                <a:ln>
                  <a:noFill/>
                </a:ln>
                <a:solidFill>
                  <a:srgbClr val="004696"/>
                </a:solidFill>
                <a:effectLst/>
                <a:uLnTx/>
                <a:uFillTx/>
                <a:latin typeface="Arial"/>
              </a:rPr>
              <a:t>3/6kg dual range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4696"/>
              </a:solidFill>
              <a:effectLst/>
              <a:uLnTx/>
              <a:uFillTx/>
              <a:latin typeface="Arial"/>
            </a:endParaRPr>
          </a:p>
          <a:p>
            <a:pPr marL="177800" indent="-177800">
              <a:spcAft>
                <a:spcPts val="600"/>
              </a:spcAft>
              <a:buClr>
                <a:srgbClr val="60B612"/>
              </a:buClr>
              <a:buFont typeface="Wingdings" pitchFamily="2" charset="2"/>
              <a:buChar char="§"/>
              <a:defRPr/>
            </a:pPr>
            <a:r>
              <a:rPr kumimoji="0" lang="de-CH" sz="1200" b="0" i="0" u="none" strike="noStrike" kern="0" cap="none" spc="0" normalizeH="0" baseline="0" noProof="0" dirty="0">
                <a:ln>
                  <a:noFill/>
                </a:ln>
                <a:solidFill>
                  <a:srgbClr val="004696"/>
                </a:solidFill>
                <a:effectLst/>
                <a:uLnTx/>
                <a:uFillTx/>
                <a:latin typeface="Arial"/>
              </a:rPr>
              <a:t>6/15kg</a:t>
            </a:r>
            <a:r>
              <a:rPr kumimoji="0" lang="de-CH" sz="1200" b="0" i="0" u="none" strike="noStrike" kern="0" cap="none" spc="0" normalizeH="0" noProof="0" dirty="0">
                <a:ln>
                  <a:noFill/>
                </a:ln>
                <a:solidFill>
                  <a:srgbClr val="004696"/>
                </a:solidFill>
                <a:effectLst/>
                <a:uLnTx/>
                <a:uFillTx/>
                <a:latin typeface="Arial"/>
              </a:rPr>
              <a:t> </a:t>
            </a:r>
            <a:r>
              <a:rPr lang="de-CH" sz="1200" kern="0" dirty="0">
                <a:solidFill>
                  <a:srgbClr val="004696"/>
                </a:solidFill>
              </a:rPr>
              <a:t>dual range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4696"/>
              </a:solidFill>
              <a:effectLst/>
              <a:uLnTx/>
              <a:uFillTx/>
              <a:latin typeface="Arial"/>
            </a:endParaRPr>
          </a:p>
          <a:p>
            <a:pPr marL="177800" indent="-177800">
              <a:spcAft>
                <a:spcPts val="600"/>
              </a:spcAft>
              <a:buClr>
                <a:srgbClr val="60B612"/>
              </a:buClr>
              <a:buFont typeface="Wingdings" pitchFamily="2" charset="2"/>
              <a:buChar char="§"/>
              <a:defRPr/>
            </a:pPr>
            <a:r>
              <a:rPr lang="de-CH" sz="1200" kern="0" dirty="0">
                <a:solidFill>
                  <a:srgbClr val="004696"/>
                </a:solidFill>
              </a:rPr>
              <a:t>15/30kg dual range</a:t>
            </a:r>
            <a:endParaRPr lang="en-US" sz="1200" kern="0" dirty="0">
              <a:solidFill>
                <a:srgbClr val="004696"/>
              </a:solidFill>
            </a:endParaRPr>
          </a:p>
        </p:txBody>
      </p:sp>
      <p:sp>
        <p:nvSpPr>
          <p:cNvPr id="95" name="Rechteck 20"/>
          <p:cNvSpPr/>
          <p:nvPr/>
        </p:nvSpPr>
        <p:spPr bwMode="gray">
          <a:xfrm>
            <a:off x="472174" y="1510557"/>
            <a:ext cx="2590800" cy="287932"/>
          </a:xfrm>
          <a:prstGeom prst="rect">
            <a:avLst/>
          </a:prstGeom>
          <a:solidFill>
            <a:srgbClr val="004696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C218"/>
              </a:buClr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Models &amp; Capacities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96" name="Rechteck 21"/>
          <p:cNvSpPr/>
          <p:nvPr/>
        </p:nvSpPr>
        <p:spPr bwMode="gray">
          <a:xfrm>
            <a:off x="3280461" y="1510557"/>
            <a:ext cx="2590800" cy="287932"/>
          </a:xfrm>
          <a:prstGeom prst="rect">
            <a:avLst/>
          </a:prstGeom>
          <a:solidFill>
            <a:srgbClr val="3399FF"/>
          </a:solidFill>
          <a:ln w="9525" cap="flat" cmpd="sng" algn="ctr">
            <a:solidFill>
              <a:srgbClr val="3399FF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C218"/>
              </a:buClr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Display*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97" name="Rechteck 16"/>
          <p:cNvSpPr/>
          <p:nvPr/>
        </p:nvSpPr>
        <p:spPr bwMode="gray">
          <a:xfrm>
            <a:off x="469032" y="4743937"/>
            <a:ext cx="2590800" cy="287932"/>
          </a:xfrm>
          <a:prstGeom prst="rect">
            <a:avLst/>
          </a:prstGeom>
          <a:solidFill>
            <a:srgbClr val="004696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C218"/>
              </a:buClr>
              <a:buSzTx/>
              <a:buFontTx/>
              <a:buNone/>
              <a:tabLst/>
              <a:defRPr/>
            </a:pPr>
            <a:r>
              <a:rPr kumimoji="0" lang="de-CH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Keyboard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98" name="Rechteck 26"/>
          <p:cNvSpPr/>
          <p:nvPr/>
        </p:nvSpPr>
        <p:spPr bwMode="gray">
          <a:xfrm>
            <a:off x="468312" y="5031969"/>
            <a:ext cx="2590800" cy="1188000"/>
          </a:xfrm>
          <a:prstGeom prst="rect">
            <a:avLst/>
          </a:prstGeom>
          <a:solidFill>
            <a:srgbClr val="72BEF2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tIns="72000"/>
          <a:lstStyle/>
          <a:p>
            <a:pPr marL="177800" lvl="0" indent="-177800">
              <a:spcAft>
                <a:spcPts val="600"/>
              </a:spcAft>
              <a:buClr>
                <a:srgbClr val="60B612"/>
              </a:buClr>
              <a:buFont typeface="Wingdings" pitchFamily="2" charset="2"/>
              <a:buChar char="§"/>
              <a:defRPr/>
            </a:pPr>
            <a:r>
              <a:rPr lang="en-US" sz="1200" kern="0" dirty="0">
                <a:solidFill>
                  <a:srgbClr val="004696"/>
                </a:solidFill>
                <a:latin typeface="Arial"/>
              </a:rPr>
              <a:t>70 preset keys with two layers for assigning 140 PLUs </a:t>
            </a:r>
          </a:p>
          <a:p>
            <a:pPr marL="177800" marR="0" lvl="0" indent="-17780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60B612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de-CH" sz="1200" kern="0" dirty="0">
                <a:solidFill>
                  <a:srgbClr val="004696"/>
                </a:solidFill>
                <a:latin typeface="Arial"/>
              </a:rPr>
              <a:t>Preset Function Keys</a:t>
            </a:r>
            <a:endParaRPr lang="en-US" sz="1200" kern="0" dirty="0">
              <a:solidFill>
                <a:srgbClr val="004696"/>
              </a:solidFill>
              <a:latin typeface="Arial"/>
            </a:endParaRPr>
          </a:p>
        </p:txBody>
      </p:sp>
      <p:sp>
        <p:nvSpPr>
          <p:cNvPr id="99" name="Rechteck 27"/>
          <p:cNvSpPr/>
          <p:nvPr/>
        </p:nvSpPr>
        <p:spPr bwMode="gray">
          <a:xfrm>
            <a:off x="3275856" y="1798489"/>
            <a:ext cx="2590800" cy="1198710"/>
          </a:xfrm>
          <a:prstGeom prst="rect">
            <a:avLst/>
          </a:prstGeom>
          <a:solidFill>
            <a:srgbClr val="72BEF2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tIns="72000"/>
          <a:lstStyle/>
          <a:p>
            <a:pPr marL="177800" marR="0" lvl="0" indent="-17780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60B612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de-CH" sz="1200" kern="0" dirty="0">
                <a:solidFill>
                  <a:srgbClr val="004696"/>
                </a:solidFill>
                <a:latin typeface="Arial"/>
              </a:rPr>
              <a:t>Segment with orange backlight</a:t>
            </a:r>
            <a:endParaRPr lang="en-US" sz="1200" kern="0" dirty="0">
              <a:solidFill>
                <a:srgbClr val="004696"/>
              </a:solidFill>
              <a:latin typeface="Arial"/>
            </a:endParaRPr>
          </a:p>
          <a:p>
            <a:pPr marL="177800" lvl="0" indent="-177800">
              <a:spcAft>
                <a:spcPts val="600"/>
              </a:spcAft>
              <a:buClr>
                <a:srgbClr val="60B612"/>
              </a:buClr>
              <a:buFont typeface="Wingdings" pitchFamily="2" charset="2"/>
              <a:buChar char="§"/>
              <a:defRPr/>
            </a:pPr>
            <a:r>
              <a:rPr lang="de-CH" sz="1200" kern="0" dirty="0">
                <a:solidFill>
                  <a:srgbClr val="004696"/>
                </a:solidFill>
                <a:latin typeface="Arial"/>
              </a:rPr>
              <a:t>One line dot matrix with orange backlight</a:t>
            </a:r>
            <a:endParaRPr lang="en-US" sz="1200" kern="0" dirty="0">
              <a:solidFill>
                <a:srgbClr val="004696"/>
              </a:solidFill>
              <a:latin typeface="Arial"/>
            </a:endParaRPr>
          </a:p>
          <a:p>
            <a:pPr marL="177800" indent="-177800">
              <a:spcAft>
                <a:spcPts val="600"/>
              </a:spcAft>
              <a:buClr>
                <a:srgbClr val="60B612"/>
              </a:buClr>
              <a:buFont typeface="Wingdings" pitchFamily="2" charset="2"/>
              <a:buChar char="§"/>
              <a:defRPr/>
            </a:pPr>
            <a:r>
              <a:rPr lang="de-CH" sz="1200" kern="0" dirty="0">
                <a:solidFill>
                  <a:srgbClr val="004696"/>
                </a:solidFill>
                <a:latin typeface="Arial"/>
              </a:rPr>
              <a:t>One line dot matrix with white backlight</a:t>
            </a:r>
            <a:endParaRPr lang="en-US" sz="1200" kern="0" dirty="0">
              <a:solidFill>
                <a:srgbClr val="004696"/>
              </a:solidFill>
              <a:latin typeface="Arial"/>
            </a:endParaRPr>
          </a:p>
        </p:txBody>
      </p:sp>
      <p:sp>
        <p:nvSpPr>
          <p:cNvPr id="100" name="Rechteck 28"/>
          <p:cNvSpPr/>
          <p:nvPr/>
        </p:nvSpPr>
        <p:spPr bwMode="gray">
          <a:xfrm>
            <a:off x="467544" y="3403749"/>
            <a:ext cx="2590800" cy="1188000"/>
          </a:xfrm>
          <a:prstGeom prst="rect">
            <a:avLst/>
          </a:prstGeom>
          <a:solidFill>
            <a:srgbClr val="72BEF2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tIns="72000"/>
          <a:lstStyle/>
          <a:p>
            <a:pPr marL="177800" marR="0" lvl="0" indent="-17780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60B612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de-CH" sz="1200" kern="0" dirty="0">
                <a:solidFill>
                  <a:srgbClr val="004696"/>
                </a:solidFill>
                <a:latin typeface="Arial"/>
              </a:rPr>
              <a:t>Thermal </a:t>
            </a:r>
            <a:r>
              <a:rPr lang="de-CH" sz="1200" kern="0" dirty="0" err="1">
                <a:solidFill>
                  <a:srgbClr val="004696"/>
                </a:solidFill>
                <a:latin typeface="Arial"/>
              </a:rPr>
              <a:t>printer</a:t>
            </a:r>
            <a:r>
              <a:rPr lang="de-CH" sz="1200" kern="0" dirty="0">
                <a:solidFill>
                  <a:srgbClr val="004696"/>
                </a:solidFill>
                <a:latin typeface="Arial"/>
              </a:rPr>
              <a:t>, </a:t>
            </a:r>
            <a:r>
              <a:rPr lang="de-CH" sz="1200" kern="0" dirty="0" err="1">
                <a:solidFill>
                  <a:srgbClr val="004696"/>
                </a:solidFill>
                <a:latin typeface="Arial"/>
              </a:rPr>
              <a:t>resol</a:t>
            </a:r>
            <a:r>
              <a:rPr lang="de-CH" sz="1200" kern="0" dirty="0">
                <a:solidFill>
                  <a:srgbClr val="004696"/>
                </a:solidFill>
                <a:latin typeface="Arial"/>
              </a:rPr>
              <a:t>. 203 dpi</a:t>
            </a:r>
          </a:p>
          <a:p>
            <a:pPr marL="177800" marR="0" lvl="0" indent="-17780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60B612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de-CH" sz="1200" kern="0" dirty="0">
                <a:solidFill>
                  <a:srgbClr val="004696"/>
                </a:solidFill>
                <a:latin typeface="Arial"/>
              </a:rPr>
              <a:t>Labels/Tickets, </a:t>
            </a:r>
            <a:r>
              <a:rPr lang="de-CH" sz="1200" kern="0" dirty="0" err="1">
                <a:solidFill>
                  <a:srgbClr val="004696"/>
                </a:solidFill>
                <a:latin typeface="Arial"/>
              </a:rPr>
              <a:t>upgradeable</a:t>
            </a:r>
            <a:r>
              <a:rPr lang="de-CH" sz="1200" kern="0" dirty="0">
                <a:solidFill>
                  <a:srgbClr val="004696"/>
                </a:solidFill>
                <a:latin typeface="Arial"/>
              </a:rPr>
              <a:t> </a:t>
            </a:r>
            <a:r>
              <a:rPr lang="de-CH" sz="1200" kern="0" dirty="0" err="1">
                <a:solidFill>
                  <a:srgbClr val="004696"/>
                </a:solidFill>
                <a:latin typeface="Arial"/>
              </a:rPr>
              <a:t>to</a:t>
            </a:r>
            <a:r>
              <a:rPr lang="de-CH" sz="1200" kern="0" dirty="0">
                <a:solidFill>
                  <a:srgbClr val="004696"/>
                </a:solidFill>
                <a:latin typeface="Arial"/>
              </a:rPr>
              <a:t> </a:t>
            </a:r>
            <a:r>
              <a:rPr lang="de-CH" sz="1200" kern="0" dirty="0" err="1">
                <a:solidFill>
                  <a:srgbClr val="004696"/>
                </a:solidFill>
                <a:latin typeface="Arial"/>
              </a:rPr>
              <a:t>Linerless</a:t>
            </a:r>
            <a:endParaRPr lang="de-CH" sz="1200" kern="0" dirty="0">
              <a:solidFill>
                <a:srgbClr val="004696"/>
              </a:solidFill>
              <a:latin typeface="Arial"/>
            </a:endParaRPr>
          </a:p>
          <a:p>
            <a:pPr marL="177800" marR="0" lvl="0" indent="-17780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60B612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de-CH" sz="1200" kern="0" dirty="0">
                <a:solidFill>
                  <a:srgbClr val="004696"/>
                </a:solidFill>
                <a:latin typeface="Arial"/>
              </a:rPr>
              <a:t>125mm/sec (max.)</a:t>
            </a:r>
          </a:p>
          <a:p>
            <a:pPr marL="177800" indent="-177800">
              <a:spcAft>
                <a:spcPts val="600"/>
              </a:spcAft>
              <a:buClr>
                <a:srgbClr val="60B612"/>
              </a:buClr>
              <a:buFont typeface="Wingdings" pitchFamily="2" charset="2"/>
              <a:buChar char="§"/>
              <a:defRPr/>
            </a:pPr>
            <a:r>
              <a:rPr lang="de-CH" sz="1200" kern="0" dirty="0">
                <a:solidFill>
                  <a:srgbClr val="004696"/>
                </a:solidFill>
                <a:latin typeface="Arial"/>
              </a:rPr>
              <a:t>Roll </a:t>
            </a:r>
            <a:r>
              <a:rPr lang="de-CH" sz="1200" kern="0" dirty="0" err="1">
                <a:solidFill>
                  <a:srgbClr val="004696"/>
                </a:solidFill>
                <a:latin typeface="Arial"/>
              </a:rPr>
              <a:t>diameter</a:t>
            </a:r>
            <a:r>
              <a:rPr lang="de-CH" sz="1200" kern="0" dirty="0">
                <a:solidFill>
                  <a:srgbClr val="004696"/>
                </a:solidFill>
                <a:latin typeface="Arial"/>
              </a:rPr>
              <a:t> </a:t>
            </a:r>
            <a:r>
              <a:rPr lang="de-CH" sz="1200" kern="0" dirty="0" err="1">
                <a:solidFill>
                  <a:srgbClr val="004696"/>
                </a:solidFill>
                <a:latin typeface="Arial"/>
              </a:rPr>
              <a:t>120mm</a:t>
            </a:r>
            <a:endParaRPr lang="de-CH" sz="1200" kern="0" dirty="0">
              <a:solidFill>
                <a:srgbClr val="004696"/>
              </a:solidFill>
              <a:latin typeface="Arial"/>
            </a:endParaRPr>
          </a:p>
        </p:txBody>
      </p:sp>
      <p:sp>
        <p:nvSpPr>
          <p:cNvPr id="101" name="Rechteck 29"/>
          <p:cNvSpPr/>
          <p:nvPr/>
        </p:nvSpPr>
        <p:spPr bwMode="gray">
          <a:xfrm>
            <a:off x="467544" y="3115816"/>
            <a:ext cx="2590800" cy="287932"/>
          </a:xfrm>
          <a:prstGeom prst="rect">
            <a:avLst/>
          </a:prstGeom>
          <a:solidFill>
            <a:srgbClr val="004696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C218"/>
              </a:buClr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Printer*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02" name="Rechteck 30"/>
          <p:cNvSpPr/>
          <p:nvPr/>
        </p:nvSpPr>
        <p:spPr bwMode="gray">
          <a:xfrm>
            <a:off x="3275831" y="3115816"/>
            <a:ext cx="2590800" cy="287932"/>
          </a:xfrm>
          <a:prstGeom prst="rect">
            <a:avLst/>
          </a:prstGeom>
          <a:solidFill>
            <a:srgbClr val="3399FF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C218"/>
              </a:buClr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Reports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03" name="Rechteck 16"/>
          <p:cNvSpPr/>
          <p:nvPr/>
        </p:nvSpPr>
        <p:spPr bwMode="gray">
          <a:xfrm>
            <a:off x="6080258" y="3115816"/>
            <a:ext cx="2590800" cy="287932"/>
          </a:xfrm>
          <a:prstGeom prst="rect">
            <a:avLst/>
          </a:prstGeom>
          <a:solidFill>
            <a:srgbClr val="004696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C218"/>
              </a:buClr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Interfaces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04" name="Rechteck 32"/>
          <p:cNvSpPr/>
          <p:nvPr/>
        </p:nvSpPr>
        <p:spPr bwMode="gray">
          <a:xfrm>
            <a:off x="6079538" y="3403848"/>
            <a:ext cx="2590800" cy="1188000"/>
          </a:xfrm>
          <a:prstGeom prst="rect">
            <a:avLst/>
          </a:prstGeom>
          <a:solidFill>
            <a:srgbClr val="72BEF2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tIns="72000"/>
          <a:lstStyle/>
          <a:p>
            <a:pPr marL="177800" marR="0" lvl="0" indent="-17780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60B612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de-CH" sz="1200" kern="0" dirty="0">
                <a:solidFill>
                  <a:srgbClr val="004696"/>
                </a:solidFill>
                <a:latin typeface="Arial"/>
              </a:rPr>
              <a:t>2xRS232</a:t>
            </a:r>
            <a:endParaRPr lang="en-US" sz="1200" kern="0" dirty="0">
              <a:solidFill>
                <a:srgbClr val="004696"/>
              </a:solidFill>
              <a:latin typeface="Arial"/>
            </a:endParaRPr>
          </a:p>
          <a:p>
            <a:pPr marL="177800" marR="0" lvl="0" indent="-17780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60B612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de-CH" sz="1200" kern="0" dirty="0">
                <a:solidFill>
                  <a:srgbClr val="004696"/>
                </a:solidFill>
                <a:latin typeface="Arial"/>
              </a:rPr>
              <a:t>1xEthernet</a:t>
            </a:r>
            <a:endParaRPr lang="en-US" sz="1200" kern="0" dirty="0">
              <a:solidFill>
                <a:srgbClr val="004696"/>
              </a:solidFill>
              <a:latin typeface="Arial"/>
            </a:endParaRPr>
          </a:p>
          <a:p>
            <a:pPr marL="177800" marR="0" lvl="0" indent="-17780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60B612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de-CH" sz="1200" kern="0" dirty="0">
                <a:solidFill>
                  <a:srgbClr val="004696"/>
                </a:solidFill>
                <a:latin typeface="Arial"/>
              </a:rPr>
              <a:t>2xUSB</a:t>
            </a:r>
          </a:p>
          <a:p>
            <a:pPr marL="177800" marR="0" lvl="0" indent="-17780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60B612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de-CH" sz="1200" kern="0" dirty="0">
                <a:solidFill>
                  <a:srgbClr val="004696"/>
                </a:solidFill>
                <a:latin typeface="Arial"/>
              </a:rPr>
              <a:t>1xCash box</a:t>
            </a:r>
            <a:endParaRPr lang="en-US" sz="1200" kern="0" dirty="0">
              <a:solidFill>
                <a:srgbClr val="004696"/>
              </a:solidFill>
              <a:latin typeface="Arial"/>
            </a:endParaRPr>
          </a:p>
        </p:txBody>
      </p:sp>
      <p:sp>
        <p:nvSpPr>
          <p:cNvPr id="105" name="Rechteck 33"/>
          <p:cNvSpPr/>
          <p:nvPr/>
        </p:nvSpPr>
        <p:spPr bwMode="gray">
          <a:xfrm>
            <a:off x="3271226" y="3403748"/>
            <a:ext cx="2590800" cy="1188000"/>
          </a:xfrm>
          <a:prstGeom prst="rect">
            <a:avLst/>
          </a:prstGeom>
          <a:solidFill>
            <a:srgbClr val="72BEF2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tIns="72000"/>
          <a:lstStyle/>
          <a:p>
            <a:pPr marL="177800" lvl="0" indent="-177800">
              <a:spcAft>
                <a:spcPts val="600"/>
              </a:spcAft>
              <a:buClr>
                <a:srgbClr val="60B612"/>
              </a:buClr>
              <a:buFont typeface="Wingdings" pitchFamily="2" charset="2"/>
              <a:buChar char="§"/>
              <a:defRPr/>
            </a:pPr>
            <a:r>
              <a:rPr lang="en-US" sz="1200" kern="0" dirty="0">
                <a:solidFill>
                  <a:srgbClr val="004696"/>
                </a:solidFill>
                <a:latin typeface="Arial"/>
              </a:rPr>
              <a:t>Total sales reports</a:t>
            </a:r>
          </a:p>
          <a:p>
            <a:pPr marL="177800" lvl="0" indent="-177800">
              <a:spcAft>
                <a:spcPts val="600"/>
              </a:spcAft>
              <a:buClr>
                <a:srgbClr val="60B612"/>
              </a:buClr>
              <a:buFont typeface="Wingdings" pitchFamily="2" charset="2"/>
              <a:buChar char="§"/>
              <a:defRPr/>
            </a:pPr>
            <a:r>
              <a:rPr lang="en-US" sz="1200" kern="0" dirty="0">
                <a:solidFill>
                  <a:srgbClr val="004696"/>
                </a:solidFill>
                <a:latin typeface="Arial"/>
              </a:rPr>
              <a:t>PLU reports</a:t>
            </a:r>
          </a:p>
          <a:p>
            <a:pPr marL="177800" lvl="0" indent="-177800">
              <a:spcAft>
                <a:spcPts val="600"/>
              </a:spcAft>
              <a:buClr>
                <a:srgbClr val="60B612"/>
              </a:buClr>
              <a:buFont typeface="Wingdings" pitchFamily="2" charset="2"/>
              <a:buChar char="§"/>
              <a:defRPr/>
            </a:pPr>
            <a:r>
              <a:rPr lang="en-US" sz="1200" kern="0" dirty="0">
                <a:solidFill>
                  <a:srgbClr val="004696"/>
                </a:solidFill>
                <a:latin typeface="Arial"/>
              </a:rPr>
              <a:t>Group reports / Vendor reports</a:t>
            </a:r>
          </a:p>
          <a:p>
            <a:pPr marL="177800" lvl="0" indent="-177800">
              <a:spcAft>
                <a:spcPts val="600"/>
              </a:spcAft>
              <a:buClr>
                <a:srgbClr val="60B612"/>
              </a:buClr>
              <a:buFont typeface="Wingdings" pitchFamily="2" charset="2"/>
              <a:buChar char="§"/>
              <a:defRPr/>
            </a:pPr>
            <a:r>
              <a:rPr lang="en-US" sz="1200" kern="0" dirty="0">
                <a:solidFill>
                  <a:srgbClr val="004696"/>
                </a:solidFill>
                <a:latin typeface="Arial"/>
              </a:rPr>
              <a:t>Daily, weekly, monthly, yearly</a:t>
            </a:r>
          </a:p>
        </p:txBody>
      </p:sp>
      <p:grpSp>
        <p:nvGrpSpPr>
          <p:cNvPr id="3" name="Gruppieren 2"/>
          <p:cNvGrpSpPr/>
          <p:nvPr/>
        </p:nvGrpSpPr>
        <p:grpSpPr>
          <a:xfrm>
            <a:off x="6084168" y="1510544"/>
            <a:ext cx="2590800" cy="1487738"/>
            <a:chOff x="467544" y="5013176"/>
            <a:chExt cx="2590800" cy="1251185"/>
          </a:xfrm>
        </p:grpSpPr>
        <p:sp>
          <p:nvSpPr>
            <p:cNvPr id="106" name="Rechteck 34"/>
            <p:cNvSpPr/>
            <p:nvPr/>
          </p:nvSpPr>
          <p:spPr bwMode="gray">
            <a:xfrm>
              <a:off x="467544" y="5256250"/>
              <a:ext cx="2590800" cy="1008111"/>
            </a:xfrm>
            <a:prstGeom prst="rect">
              <a:avLst/>
            </a:prstGeom>
            <a:solidFill>
              <a:srgbClr val="72BEF2">
                <a:lumMod val="20000"/>
                <a:lumOff val="8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tIns="72000"/>
            <a:lstStyle/>
            <a:p>
              <a:pPr marL="177800" marR="0" lvl="0" indent="-17780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60B612"/>
                </a:buClr>
                <a:buSzTx/>
                <a:buFont typeface="Wingdings" pitchFamily="2" charset="2"/>
                <a:buChar char="§"/>
                <a:tabLst/>
                <a:defRPr/>
              </a:pPr>
              <a:r>
                <a:rPr lang="de-CH" sz="1200" kern="0" dirty="0">
                  <a:solidFill>
                    <a:srgbClr val="004696"/>
                  </a:solidFill>
                  <a:latin typeface="Arial"/>
                </a:rPr>
                <a:t>10/100 Base T Ethernet, </a:t>
              </a:r>
              <a:r>
                <a:rPr lang="de-CH" sz="1200" kern="0" dirty="0" err="1">
                  <a:solidFill>
                    <a:srgbClr val="004696"/>
                  </a:solidFill>
                  <a:latin typeface="Arial"/>
                </a:rPr>
                <a:t>TCP</a:t>
              </a:r>
              <a:r>
                <a:rPr lang="de-CH" sz="1200" kern="0" dirty="0">
                  <a:solidFill>
                    <a:srgbClr val="004696"/>
                  </a:solidFill>
                  <a:latin typeface="Arial"/>
                </a:rPr>
                <a:t>/IP, USB</a:t>
              </a:r>
            </a:p>
            <a:p>
              <a:pPr marL="177800" marR="0" lvl="0" indent="-17780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60B612"/>
                </a:buClr>
                <a:buSzTx/>
                <a:buFont typeface="Wingdings" pitchFamily="2" charset="2"/>
                <a:buChar char="§"/>
                <a:tabLst/>
                <a:defRPr/>
              </a:pPr>
              <a:r>
                <a:rPr lang="de-CH" sz="1200" kern="0" dirty="0" err="1">
                  <a:solidFill>
                    <a:srgbClr val="004696"/>
                  </a:solidFill>
                  <a:latin typeface="Arial"/>
                </a:rPr>
                <a:t>DHCP</a:t>
              </a:r>
              <a:r>
                <a:rPr lang="de-CH" sz="1200" kern="0" dirty="0">
                  <a:solidFill>
                    <a:srgbClr val="004696"/>
                  </a:solidFill>
                  <a:latin typeface="Arial"/>
                </a:rPr>
                <a:t> </a:t>
              </a:r>
              <a:r>
                <a:rPr lang="de-CH" sz="1200" kern="0" dirty="0" err="1">
                  <a:solidFill>
                    <a:srgbClr val="004696"/>
                  </a:solidFill>
                  <a:latin typeface="Arial"/>
                </a:rPr>
                <a:t>support</a:t>
              </a:r>
              <a:r>
                <a:rPr lang="de-CH" sz="1200" kern="0" dirty="0">
                  <a:solidFill>
                    <a:srgbClr val="004696"/>
                  </a:solidFill>
                  <a:latin typeface="Arial"/>
                </a:rPr>
                <a:t>: </a:t>
              </a:r>
              <a:r>
                <a:rPr lang="de-CH" sz="1200" kern="0" dirty="0" err="1">
                  <a:solidFill>
                    <a:srgbClr val="004696"/>
                  </a:solidFill>
                  <a:latin typeface="Arial"/>
                </a:rPr>
                <a:t>automated</a:t>
              </a:r>
              <a:r>
                <a:rPr lang="de-CH" sz="1200" kern="0" dirty="0">
                  <a:solidFill>
                    <a:srgbClr val="004696"/>
                  </a:solidFill>
                  <a:latin typeface="Arial"/>
                </a:rPr>
                <a:t> </a:t>
              </a:r>
              <a:r>
                <a:rPr lang="de-CH" sz="1200" kern="0" dirty="0" err="1">
                  <a:solidFill>
                    <a:srgbClr val="004696"/>
                  </a:solidFill>
                  <a:latin typeface="Arial"/>
                </a:rPr>
                <a:t>network</a:t>
              </a:r>
              <a:r>
                <a:rPr lang="de-CH" sz="1200" kern="0" dirty="0">
                  <a:solidFill>
                    <a:srgbClr val="004696"/>
                  </a:solidFill>
                  <a:latin typeface="Arial"/>
                </a:rPr>
                <a:t> </a:t>
              </a:r>
              <a:r>
                <a:rPr lang="de-CH" sz="1200" kern="0" dirty="0" err="1">
                  <a:solidFill>
                    <a:srgbClr val="004696"/>
                  </a:solidFill>
                  <a:latin typeface="Arial"/>
                </a:rPr>
                <a:t>setup</a:t>
              </a:r>
              <a:endParaRPr lang="de-CH" sz="1200" kern="0" dirty="0">
                <a:solidFill>
                  <a:srgbClr val="004696"/>
                </a:solidFill>
                <a:latin typeface="Arial"/>
              </a:endParaRPr>
            </a:p>
            <a:p>
              <a:pPr marL="177800" marR="0" lvl="0" indent="-17780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60B612"/>
                </a:buClr>
                <a:buSzTx/>
                <a:buFont typeface="Wingdings" pitchFamily="2" charset="2"/>
                <a:buChar char="§"/>
                <a:tabLst/>
                <a:defRPr/>
              </a:pPr>
              <a:r>
                <a:rPr lang="de-CH" sz="1200" kern="0" dirty="0" err="1">
                  <a:solidFill>
                    <a:srgbClr val="004696"/>
                  </a:solidFill>
                  <a:latin typeface="Arial"/>
                </a:rPr>
                <a:t>Adhoc</a:t>
              </a:r>
              <a:endParaRPr lang="de-CH" sz="1200" kern="0" dirty="0">
                <a:solidFill>
                  <a:srgbClr val="004696"/>
                </a:solidFill>
                <a:latin typeface="Arial"/>
              </a:endParaRPr>
            </a:p>
          </p:txBody>
        </p:sp>
        <p:sp>
          <p:nvSpPr>
            <p:cNvPr id="107" name="Rechteck 35"/>
            <p:cNvSpPr/>
            <p:nvPr/>
          </p:nvSpPr>
          <p:spPr bwMode="gray">
            <a:xfrm>
              <a:off x="467544" y="5013176"/>
              <a:ext cx="2590800" cy="242152"/>
            </a:xfrm>
            <a:prstGeom prst="rect">
              <a:avLst/>
            </a:prstGeom>
            <a:solidFill>
              <a:srgbClr val="004696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9C218"/>
                </a:buClr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</a:rPr>
                <a:t>Communication 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108" name="Rechteck 36"/>
          <p:cNvSpPr/>
          <p:nvPr/>
        </p:nvSpPr>
        <p:spPr bwMode="gray">
          <a:xfrm>
            <a:off x="3275831" y="4743936"/>
            <a:ext cx="2590800" cy="287932"/>
          </a:xfrm>
          <a:prstGeom prst="rect">
            <a:avLst/>
          </a:prstGeom>
          <a:solidFill>
            <a:srgbClr val="3399FF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C218"/>
              </a:buClr>
              <a:buSzTx/>
              <a:buFontTx/>
              <a:buNone/>
              <a:tabLst/>
              <a:defRPr/>
            </a:pPr>
            <a:r>
              <a:rPr kumimoji="0" lang="de-CH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Power </a:t>
            </a:r>
            <a:r>
              <a:rPr kumimoji="0" lang="de-CH" sz="1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and</a:t>
            </a:r>
            <a:r>
              <a:rPr kumimoji="0" lang="de-CH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 Data</a:t>
            </a:r>
            <a:r>
              <a:rPr kumimoji="0" lang="de-CH" sz="1200" b="1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 Storage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09" name="Rechteck 16"/>
          <p:cNvSpPr/>
          <p:nvPr/>
        </p:nvSpPr>
        <p:spPr bwMode="gray">
          <a:xfrm>
            <a:off x="6080258" y="4743936"/>
            <a:ext cx="2590800" cy="287932"/>
          </a:xfrm>
          <a:prstGeom prst="rect">
            <a:avLst/>
          </a:prstGeom>
          <a:solidFill>
            <a:srgbClr val="004696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C218"/>
              </a:buClr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Accessories*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10" name="Rechteck 38"/>
          <p:cNvSpPr/>
          <p:nvPr/>
        </p:nvSpPr>
        <p:spPr bwMode="gray">
          <a:xfrm>
            <a:off x="6079538" y="5031968"/>
            <a:ext cx="2590800" cy="1188000"/>
          </a:xfrm>
          <a:prstGeom prst="rect">
            <a:avLst/>
          </a:prstGeom>
          <a:solidFill>
            <a:srgbClr val="72BEF2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tIns="72000"/>
          <a:lstStyle/>
          <a:p>
            <a:pPr marL="177800" marR="0" lvl="0" indent="-17780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60B612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de-CH" sz="1200" kern="0" dirty="0">
                <a:solidFill>
                  <a:srgbClr val="004696"/>
                </a:solidFill>
                <a:latin typeface="Arial"/>
              </a:rPr>
              <a:t>Power cord</a:t>
            </a:r>
          </a:p>
          <a:p>
            <a:pPr marL="177800" marR="0" lvl="0" indent="-17780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60B612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de-CH" sz="1200" kern="0" dirty="0">
                <a:solidFill>
                  <a:srgbClr val="004696"/>
                </a:solidFill>
                <a:latin typeface="Arial"/>
              </a:rPr>
              <a:t>Tower kits</a:t>
            </a:r>
          </a:p>
          <a:p>
            <a:pPr marL="177800" marR="0" lvl="0" indent="-17780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60B612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de-CH" sz="1200" kern="0" dirty="0">
                <a:solidFill>
                  <a:srgbClr val="004696"/>
                </a:solidFill>
                <a:latin typeface="Arial"/>
              </a:rPr>
              <a:t>Wireless kit</a:t>
            </a:r>
            <a:endParaRPr lang="en-US" sz="1200" kern="0" dirty="0">
              <a:solidFill>
                <a:srgbClr val="004696"/>
              </a:solidFill>
              <a:latin typeface="Arial"/>
            </a:endParaRPr>
          </a:p>
          <a:p>
            <a:pPr marL="177800" marR="0" lvl="0" indent="-1778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4696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4696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11" name="Rechteck 39"/>
          <p:cNvSpPr/>
          <p:nvPr/>
        </p:nvSpPr>
        <p:spPr bwMode="gray">
          <a:xfrm>
            <a:off x="3271226" y="5031868"/>
            <a:ext cx="2590800" cy="1188000"/>
          </a:xfrm>
          <a:prstGeom prst="rect">
            <a:avLst/>
          </a:prstGeom>
          <a:solidFill>
            <a:srgbClr val="72BEF2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tIns="72000"/>
          <a:lstStyle/>
          <a:p>
            <a:pPr marL="177800" marR="0" lvl="0" indent="-17780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60B612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de-CH" sz="1200" kern="0" dirty="0">
                <a:solidFill>
                  <a:srgbClr val="004696"/>
                </a:solidFill>
                <a:latin typeface="Arial"/>
              </a:rPr>
              <a:t>100~240VAC, 50/</a:t>
            </a:r>
            <a:r>
              <a:rPr lang="de-CH" sz="1200" kern="0" dirty="0" err="1">
                <a:solidFill>
                  <a:srgbClr val="004696"/>
                </a:solidFill>
                <a:latin typeface="Arial"/>
              </a:rPr>
              <a:t>60Hz</a:t>
            </a:r>
            <a:r>
              <a:rPr lang="de-CH" sz="1200" kern="0" dirty="0">
                <a:solidFill>
                  <a:srgbClr val="004696"/>
                </a:solidFill>
                <a:latin typeface="Arial"/>
              </a:rPr>
              <a:t>, 1.6 A</a:t>
            </a:r>
          </a:p>
          <a:p>
            <a:pPr marL="177800" lvl="0" indent="-177800">
              <a:spcAft>
                <a:spcPts val="600"/>
              </a:spcAft>
              <a:buClr>
                <a:srgbClr val="60B612"/>
              </a:buClr>
              <a:buFont typeface="Wingdings" pitchFamily="2" charset="2"/>
              <a:buChar char="§"/>
              <a:defRPr/>
            </a:pPr>
            <a:r>
              <a:rPr lang="en-US" sz="1200" kern="0" dirty="0">
                <a:solidFill>
                  <a:srgbClr val="004696"/>
                </a:solidFill>
                <a:latin typeface="Arial"/>
              </a:rPr>
              <a:t>Standby Power </a:t>
            </a:r>
            <a:r>
              <a:rPr lang="en-US" sz="1200" kern="0" dirty="0" err="1">
                <a:solidFill>
                  <a:srgbClr val="004696"/>
                </a:solidFill>
                <a:latin typeface="Arial"/>
              </a:rPr>
              <a:t>Consum</a:t>
            </a:r>
            <a:r>
              <a:rPr lang="en-US" sz="1200" kern="0" dirty="0">
                <a:solidFill>
                  <a:srgbClr val="004696"/>
                </a:solidFill>
                <a:latin typeface="Arial"/>
              </a:rPr>
              <a:t>. &lt; 0.5W</a:t>
            </a:r>
          </a:p>
          <a:p>
            <a:pPr marL="177800" lvl="0" indent="-177800">
              <a:spcAft>
                <a:spcPts val="600"/>
              </a:spcAft>
              <a:buClr>
                <a:srgbClr val="60B612"/>
              </a:buClr>
              <a:buFont typeface="Wingdings" pitchFamily="2" charset="2"/>
              <a:buChar char="§"/>
              <a:defRPr/>
            </a:pPr>
            <a:r>
              <a:rPr lang="en-US" sz="1200" kern="0" dirty="0">
                <a:solidFill>
                  <a:srgbClr val="004696"/>
                </a:solidFill>
                <a:latin typeface="Arial"/>
              </a:rPr>
              <a:t>Working Power efficiency &gt; 85% </a:t>
            </a:r>
          </a:p>
          <a:p>
            <a:pPr marL="177800" lvl="0" indent="-177800">
              <a:spcAft>
                <a:spcPts val="600"/>
              </a:spcAft>
              <a:buClr>
                <a:srgbClr val="60B612"/>
              </a:buClr>
              <a:buFont typeface="Wingdings" pitchFamily="2" charset="2"/>
              <a:buChar char="§"/>
              <a:defRPr/>
            </a:pPr>
            <a:r>
              <a:rPr lang="de-CH" sz="1200" kern="0" dirty="0">
                <a:solidFill>
                  <a:srgbClr val="004696"/>
                </a:solidFill>
                <a:latin typeface="Arial"/>
              </a:rPr>
              <a:t>32 </a:t>
            </a:r>
            <a:r>
              <a:rPr lang="de-CH" sz="1200" kern="0" dirty="0" err="1">
                <a:solidFill>
                  <a:srgbClr val="004696"/>
                </a:solidFill>
                <a:latin typeface="Arial"/>
              </a:rPr>
              <a:t>MB</a:t>
            </a:r>
            <a:r>
              <a:rPr lang="de-CH" sz="1200" kern="0" dirty="0">
                <a:solidFill>
                  <a:srgbClr val="004696"/>
                </a:solidFill>
                <a:latin typeface="Arial"/>
              </a:rPr>
              <a:t> </a:t>
            </a:r>
            <a:r>
              <a:rPr lang="de-CH" sz="1200" kern="0" dirty="0" err="1">
                <a:solidFill>
                  <a:srgbClr val="004696"/>
                </a:solidFill>
                <a:latin typeface="Arial"/>
              </a:rPr>
              <a:t>internal</a:t>
            </a:r>
            <a:r>
              <a:rPr lang="de-CH" sz="1200" kern="0" dirty="0">
                <a:solidFill>
                  <a:srgbClr val="004696"/>
                </a:solidFill>
                <a:latin typeface="Arial"/>
              </a:rPr>
              <a:t> </a:t>
            </a:r>
            <a:r>
              <a:rPr lang="de-CH" sz="1200" kern="0" dirty="0" err="1">
                <a:solidFill>
                  <a:srgbClr val="004696"/>
                </a:solidFill>
                <a:latin typeface="Arial"/>
              </a:rPr>
              <a:t>memory</a:t>
            </a:r>
            <a:endParaRPr lang="en-US" sz="1200" kern="0" dirty="0">
              <a:solidFill>
                <a:srgbClr val="004696"/>
              </a:solidFill>
              <a:latin typeface="Arial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72174" y="6381750"/>
            <a:ext cx="27990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de-CH" sz="1200" dirty="0"/>
              <a:t>* Regional </a:t>
            </a:r>
            <a:r>
              <a:rPr lang="de-CH" sz="1200" dirty="0" err="1"/>
              <a:t>offering</a:t>
            </a:r>
            <a:endParaRPr lang="en-US" sz="1200" dirty="0" err="1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1"/>
          </p:nvPr>
        </p:nvSpPr>
        <p:spPr/>
        <p:txBody>
          <a:bodyPr/>
          <a:lstStyle/>
          <a:p>
            <a:r>
              <a:rPr lang="en-US"/>
              <a:t>For internal use - confidential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0"/>
          </p:nvPr>
        </p:nvSpPr>
        <p:spPr/>
        <p:txBody>
          <a:bodyPr/>
          <a:lstStyle/>
          <a:p>
            <a:fld id="{2B2B68EE-DD1E-4368-AFCE-24A50EC7BF1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055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kern="0" dirty="0" err="1"/>
              <a:t>Dimensions</a:t>
            </a:r>
            <a:endParaRPr lang="en-US" dirty="0"/>
          </a:p>
        </p:txBody>
      </p:sp>
      <p:sp>
        <p:nvSpPr>
          <p:cNvPr id="10" name="Titel 9"/>
          <p:cNvSpPr>
            <a:spLocks noGrp="1"/>
          </p:cNvSpPr>
          <p:nvPr>
            <p:ph type="title" idx="99"/>
          </p:nvPr>
        </p:nvSpPr>
        <p:spPr/>
        <p:txBody>
          <a:bodyPr/>
          <a:lstStyle/>
          <a:p>
            <a:r>
              <a:rPr lang="de-CH" dirty="0"/>
              <a:t>The </a:t>
            </a:r>
            <a:r>
              <a:rPr lang="de-CH" dirty="0" err="1"/>
              <a:t>bPlus</a:t>
            </a:r>
            <a:r>
              <a:rPr lang="de-CH" dirty="0"/>
              <a:t> </a:t>
            </a:r>
            <a:r>
              <a:rPr lang="de-CH" dirty="0" err="1"/>
              <a:t>is</a:t>
            </a:r>
            <a:r>
              <a:rPr lang="de-CH" dirty="0"/>
              <a:t> </a:t>
            </a:r>
            <a:r>
              <a:rPr lang="de-CH" dirty="0" err="1"/>
              <a:t>designed</a:t>
            </a:r>
            <a:r>
              <a:rPr lang="de-CH" dirty="0"/>
              <a:t> </a:t>
            </a:r>
            <a:r>
              <a:rPr lang="de-CH" dirty="0" err="1"/>
              <a:t>for</a:t>
            </a:r>
            <a:r>
              <a:rPr lang="de-CH" dirty="0"/>
              <a:t> </a:t>
            </a:r>
            <a:r>
              <a:rPr lang="de-CH" dirty="0" err="1"/>
              <a:t>various</a:t>
            </a:r>
            <a:r>
              <a:rPr lang="de-CH" dirty="0"/>
              <a:t> </a:t>
            </a:r>
            <a:r>
              <a:rPr lang="de-CH" dirty="0" err="1"/>
              <a:t>working</a:t>
            </a:r>
            <a:r>
              <a:rPr lang="de-CH" dirty="0"/>
              <a:t> </a:t>
            </a:r>
            <a:r>
              <a:rPr lang="de-CH" dirty="0" err="1"/>
              <a:t>areas</a:t>
            </a:r>
            <a:endParaRPr lang="en-US" dirty="0"/>
          </a:p>
        </p:txBody>
      </p:sp>
      <p:pic>
        <p:nvPicPr>
          <p:cNvPr id="15" name="Bildplatzhalter 14"/>
          <p:cNvPicPr>
            <a:picLocks noGrp="1" noChangeAspect="1"/>
          </p:cNvPicPr>
          <p:nvPr>
            <p:ph type="pic" sz="quarter" idx="10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5" b="8415"/>
          <a:stretch>
            <a:fillRect/>
          </a:stretch>
        </p:blipFill>
        <p:spPr/>
      </p:pic>
      <p:pic>
        <p:nvPicPr>
          <p:cNvPr id="20" name="Bildplatzhalter 19"/>
          <p:cNvPicPr>
            <a:picLocks noGrp="1" noChangeAspect="1"/>
          </p:cNvPicPr>
          <p:nvPr>
            <p:ph type="pic" sz="quarter" idx="10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5" b="8665"/>
          <a:stretch>
            <a:fillRect/>
          </a:stretch>
        </p:blipFill>
        <p:spPr/>
      </p:pic>
      <p:sp>
        <p:nvSpPr>
          <p:cNvPr id="7" name="Titel 1"/>
          <p:cNvSpPr txBox="1">
            <a:spLocks/>
          </p:cNvSpPr>
          <p:nvPr/>
        </p:nvSpPr>
        <p:spPr>
          <a:xfrm>
            <a:off x="533400" y="115888"/>
            <a:ext cx="7726363" cy="533400"/>
          </a:xfrm>
          <a:prstGeom prst="rect">
            <a:avLst/>
          </a:prstGeom>
        </p:spPr>
        <p:txBody>
          <a:bodyPr/>
          <a:lstStyle>
            <a:lvl1pPr algn="l" defTabSz="881063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defTabSz="881063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2pPr>
            <a:lvl3pPr algn="l" defTabSz="881063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3pPr>
            <a:lvl4pPr algn="l" defTabSz="881063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4pPr>
            <a:lvl5pPr algn="l" defTabSz="881063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5pPr>
            <a:lvl6pPr marL="457200" algn="l" defTabSz="881063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6pPr>
            <a:lvl7pPr marL="914400" algn="l" defTabSz="881063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7pPr>
            <a:lvl8pPr marL="1371600" algn="l" defTabSz="881063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8pPr>
            <a:lvl9pPr marL="1828800" algn="l" defTabSz="881063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9pPr>
          </a:lstStyle>
          <a:p>
            <a:endParaRPr lang="en-US" kern="0" dirty="0"/>
          </a:p>
        </p:txBody>
      </p:sp>
      <p:pic>
        <p:nvPicPr>
          <p:cNvPr id="19" name="Bildplatzhalter 18"/>
          <p:cNvPicPr>
            <a:picLocks noGrp="1" noChangeAspect="1"/>
          </p:cNvPicPr>
          <p:nvPr>
            <p:ph type="pic" sz="quarter" idx="106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" r="10" b="16910"/>
          <a:stretch/>
        </p:blipFill>
        <p:spPr/>
      </p:pic>
      <p:sp>
        <p:nvSpPr>
          <p:cNvPr id="3" name="Fußzeilenplatzhalter 2"/>
          <p:cNvSpPr>
            <a:spLocks noGrp="1"/>
          </p:cNvSpPr>
          <p:nvPr>
            <p:ph type="ftr" sz="quarter" idx="109"/>
          </p:nvPr>
        </p:nvSpPr>
        <p:spPr/>
        <p:txBody>
          <a:bodyPr/>
          <a:lstStyle/>
          <a:p>
            <a:r>
              <a:rPr lang="en-US"/>
              <a:t>For internal use - confidential</a:t>
            </a:r>
            <a:endParaRPr lang="en-US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04"/>
          </p:nvPr>
        </p:nvSpPr>
        <p:spPr/>
        <p:txBody>
          <a:bodyPr/>
          <a:lstStyle/>
          <a:p>
            <a:fld id="{2B2B68EE-DD1E-4368-AFCE-24A50EC7BF18}" type="slidenum">
              <a:rPr lang="en-US" noProof="1" smtClean="0"/>
              <a:pPr/>
              <a:t>9</a:t>
            </a:fld>
            <a:endParaRPr lang="en-US" noProof="1"/>
          </a:p>
        </p:txBody>
      </p:sp>
      <p:pic>
        <p:nvPicPr>
          <p:cNvPr id="13" name="Picture 2" descr="C:\Users\weis-1\Desktop\bPlus\outline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00912" y="2924944"/>
            <a:ext cx="5360189" cy="3788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/>
        </p:nvSpPr>
        <p:spPr>
          <a:xfrm>
            <a:off x="5409360" y="3435444"/>
            <a:ext cx="3339354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e-CH" dirty="0"/>
              <a:t>Net </a:t>
            </a:r>
            <a:r>
              <a:rPr lang="de-CH" dirty="0" err="1"/>
              <a:t>Weight</a:t>
            </a:r>
            <a:endParaRPr lang="de-CH" dirty="0"/>
          </a:p>
          <a:p>
            <a:r>
              <a:rPr lang="de-CH" dirty="0"/>
              <a:t>Gross </a:t>
            </a:r>
            <a:r>
              <a:rPr lang="de-CH" dirty="0" err="1"/>
              <a:t>Weight</a:t>
            </a:r>
            <a:endParaRPr lang="de-CH" dirty="0"/>
          </a:p>
          <a:p>
            <a:r>
              <a:rPr lang="de-CH" dirty="0" err="1"/>
              <a:t>Shipping</a:t>
            </a:r>
            <a:r>
              <a:rPr lang="de-CH" dirty="0"/>
              <a:t> </a:t>
            </a:r>
            <a:r>
              <a:rPr lang="de-CH" dirty="0" err="1"/>
              <a:t>Dimensions</a:t>
            </a:r>
            <a:r>
              <a:rPr lang="de-CH" dirty="0"/>
              <a:t> in mm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87385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METTLER TOLEDO">
      <a:dk1>
        <a:srgbClr val="004696"/>
      </a:dk1>
      <a:lt1>
        <a:srgbClr val="FFFFFF"/>
      </a:lt1>
      <a:dk2>
        <a:srgbClr val="FFFFFF"/>
      </a:dk2>
      <a:lt2>
        <a:srgbClr val="3399FF"/>
      </a:lt2>
      <a:accent1>
        <a:srgbClr val="56A410"/>
      </a:accent1>
      <a:accent2>
        <a:srgbClr val="004696"/>
      </a:accent2>
      <a:accent3>
        <a:srgbClr val="3399FF"/>
      </a:accent3>
      <a:accent4>
        <a:srgbClr val="97CBFF"/>
      </a:accent4>
      <a:accent5>
        <a:srgbClr val="BEF38E"/>
      </a:accent5>
      <a:accent6>
        <a:srgbClr val="E69400"/>
      </a:accent6>
      <a:hlink>
        <a:srgbClr val="004696"/>
      </a:hlink>
      <a:folHlink>
        <a:srgbClr val="97CBFF"/>
      </a:folHlink>
    </a:clrScheme>
    <a:fontScheme name="Arial-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ttler-Toledo-Master">
      <a:fillStyleLst>
        <a:solidFill>
          <a:schemeClr val="phClr"/>
        </a:solidFill>
        <a:solidFill>
          <a:schemeClr val="phClr"/>
        </a:solidFill>
        <a:gradFill>
          <a:gsLst>
            <a:gs pos="0">
              <a:schemeClr val="phClr">
                <a:tint val="100000"/>
                <a:shade val="50000"/>
                <a:satMod val="130000"/>
              </a:schemeClr>
            </a:gs>
            <a:gs pos="80000">
              <a:schemeClr val="phClr">
                <a:tint val="100000"/>
                <a:shade val="90000"/>
                <a:alpha val="100000"/>
                <a:satMod val="130000"/>
              </a:schemeClr>
            </a:gs>
            <a:gs pos="100000">
              <a:schemeClr val="phClr">
                <a:tint val="100000"/>
                <a:shade val="100000"/>
                <a:alpha val="100000"/>
                <a:satMod val="130000"/>
              </a:schemeClr>
            </a:gs>
          </a:gsLst>
          <a:lin ang="16200000" scaled="1"/>
        </a:gradFill>
      </a:fillStyleLst>
      <a:lnStyleLst>
        <a:ln w="6350" cap="flat" cmpd="sng" algn="ctr">
          <a:solidFill>
            <a:schemeClr val="phClr">
              <a:satMod val="150000"/>
            </a:schemeClr>
          </a:solidFill>
          <a:prstDash val="solid"/>
        </a:ln>
        <a:ln w="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5" dist="25400" dir="5400000" algn="bl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 sz="1600" dirty="0" err="1" smtClean="0">
            <a:solidFill>
              <a:schemeClr val="bg1"/>
            </a:solidFill>
          </a:defRPr>
        </a:defPPr>
      </a:lstStyle>
      <a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a:style>
    </a:spDef>
    <a:txDef>
      <a:spPr>
        <a:noFill/>
      </a:spPr>
      <a:bodyPr wrap="square" lIns="0" tIns="0" rIns="0" bIns="0" rtlCol="0">
        <a:spAutoFit/>
      </a:bodyPr>
      <a:lstStyle>
        <a:defPPr marL="144000" indent="-144000">
          <a:spcBef>
            <a:spcPts val="400"/>
          </a:spcBef>
          <a:spcAft>
            <a:spcPts val="600"/>
          </a:spcAft>
          <a:buClr>
            <a:schemeClr val="accent1"/>
          </a:buClr>
          <a:buFont typeface="Wingdings" panose="05000000000000000000" pitchFamily="2" charset="2"/>
          <a:buChar char="§"/>
          <a:defRPr sz="1600" dirty="0" err="1" smtClean="0"/>
        </a:defPPr>
      </a:lstStyle>
    </a:txDef>
  </a:objectDefaults>
  <a:extraClrSchemeLst/>
  <a:custClrLst>
    <a:custClr name="MT Green">
      <a:srgbClr val="60B612"/>
    </a:custClr>
    <a:custClr name="MT Blue">
      <a:srgbClr val="004696"/>
    </a:custClr>
    <a:custClr name="MT Cyan">
      <a:srgbClr val="3399FF"/>
    </a:custClr>
  </a:custClrLst>
</a:theme>
</file>

<file path=ppt/theme/theme2.xml><?xml version="1.0" encoding="utf-8"?>
<a:theme xmlns:a="http://schemas.openxmlformats.org/drawingml/2006/main" name="Larissa-Design">
  <a:themeElements>
    <a:clrScheme name="Mettler-Toledo-Colors">
      <a:dk1>
        <a:srgbClr val="004696"/>
      </a:dk1>
      <a:lt1>
        <a:srgbClr val="FFFFFF"/>
      </a:lt1>
      <a:dk2>
        <a:srgbClr val="FFFFFF"/>
      </a:dk2>
      <a:lt2>
        <a:srgbClr val="3399FF"/>
      </a:lt2>
      <a:accent1>
        <a:srgbClr val="004696"/>
      </a:accent1>
      <a:accent2>
        <a:srgbClr val="3399FF"/>
      </a:accent2>
      <a:accent3>
        <a:srgbClr val="93CCFF"/>
      </a:accent3>
      <a:accent4>
        <a:srgbClr val="60B612"/>
      </a:accent4>
      <a:accent5>
        <a:srgbClr val="CCF595"/>
      </a:accent5>
      <a:accent6>
        <a:srgbClr val="E69400"/>
      </a:accent6>
      <a:hlink>
        <a:srgbClr val="004696"/>
      </a:hlink>
      <a:folHlink>
        <a:srgbClr val="70B711"/>
      </a:folHlink>
    </a:clrScheme>
    <a:fontScheme name="Arial-Font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Mettler-Toledo-Colors">
      <a:dk1>
        <a:srgbClr val="004696"/>
      </a:dk1>
      <a:lt1>
        <a:srgbClr val="FFFFFF"/>
      </a:lt1>
      <a:dk2>
        <a:srgbClr val="FFFFFF"/>
      </a:dk2>
      <a:lt2>
        <a:srgbClr val="3399FF"/>
      </a:lt2>
      <a:accent1>
        <a:srgbClr val="004696"/>
      </a:accent1>
      <a:accent2>
        <a:srgbClr val="3399FF"/>
      </a:accent2>
      <a:accent3>
        <a:srgbClr val="93CCFF"/>
      </a:accent3>
      <a:accent4>
        <a:srgbClr val="60B612"/>
      </a:accent4>
      <a:accent5>
        <a:srgbClr val="CCF595"/>
      </a:accent5>
      <a:accent6>
        <a:srgbClr val="E69400"/>
      </a:accent6>
      <a:hlink>
        <a:srgbClr val="004696"/>
      </a:hlink>
      <a:folHlink>
        <a:srgbClr val="70B711"/>
      </a:folHlink>
    </a:clrScheme>
    <a:fontScheme name="Arial-Font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12916C40C8E541B6A08524475FF502" ma:contentTypeVersion="" ma:contentTypeDescription="Create a new document." ma:contentTypeScope="" ma:versionID="df7c1e5af3ca098c8f80704094f11aa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f3e687d5f98ee29b9cfcc2ff24550dc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1EE952D-FE45-4DE0-BE83-7069638E1C14}">
  <ds:schemaRefs>
    <ds:schemaRef ds:uri="http://purl.org/dc/dcmitype/"/>
    <ds:schemaRef ds:uri="http://purl.org/dc/terms/"/>
    <ds:schemaRef ds:uri="http://www.w3.org/XML/1998/namespace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56A150E-1BA4-41C9-8631-0C7F6422DF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F18E649-E0ED-425C-9ED2-E88D8E54F18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881</Words>
  <Application>Microsoft Office PowerPoint</Application>
  <PresentationFormat>On-screen Show (4:3)</PresentationFormat>
  <Paragraphs>178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Wingdings</vt:lpstr>
      <vt:lpstr>blank</vt:lpstr>
      <vt:lpstr>bPlus Line</vt:lpstr>
      <vt:lpstr>Easy Operation</vt:lpstr>
      <vt:lpstr>Easy Operation</vt:lpstr>
      <vt:lpstr>Lasting Investment </vt:lpstr>
      <vt:lpstr>Quality</vt:lpstr>
      <vt:lpstr>Smart Scale Management</vt:lpstr>
      <vt:lpstr>The bPlus in a nutshell</vt:lpstr>
      <vt:lpstr>Technical Information</vt:lpstr>
      <vt:lpstr>Dimensions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2016-06-06T20:24:24Z</dcterms:created>
  <dcterms:modified xsi:type="dcterms:W3CDTF">2021-05-23T10:11:32Z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0x0101007712916C40C8E541B6A08524475FF502</vt:lpwstr>
  </property>
</Properties>
</file>

<file path=userCustomization/customUI.xml><?xml version="1.0" encoding="utf-8"?>
<mso:customUI xmlns:doc="http://schemas.microsoft.com/office/2006/01/customui/currentDocument" xmlns:mso="http://schemas.microsoft.com/office/2006/01/customui">
  <mso:ribbon>
    <mso:qat>
      <mso:documentControls>
        <mso:separator idQ="doc:sep1" visible="true"/>
        <mso:separator idQ="doc:sep2" visible="true"/>
        <mso:control idQ="mso:FileProperties" visible="true"/>
        <mso:control idQ="mso:GridSettings" visible="true"/>
        <mso:control idQ="mso:HeaderFooterInsert" visible="true"/>
        <mso:separator idQ="doc:sep3" visible="true"/>
        <mso:control idQ="mso:SlideNewGallery" visible="true"/>
        <mso:control idQ="mso:SlideLayoutGallery" visible="true"/>
        <mso:separator idQ="doc:sep6" visible="true"/>
        <mso:control idQ="mso:OutlineDemote" visible="true"/>
        <mso:control idQ="mso:OutlinePromote" visible="true"/>
        <mso:separator idQ="doc:sep4" visible="true"/>
        <mso:separator idQ="doc:sep5" visible="true"/>
      </mso:documentControls>
    </mso:qat>
  </mso:ribbon>
</mso:customUI>
</file>